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323" r:id="rId2"/>
    <p:sldId id="391" r:id="rId3"/>
    <p:sldId id="392" r:id="rId4"/>
    <p:sldId id="270" r:id="rId5"/>
    <p:sldId id="271" r:id="rId6"/>
    <p:sldId id="273" r:id="rId7"/>
    <p:sldId id="274" r:id="rId8"/>
    <p:sldId id="373" r:id="rId9"/>
    <p:sldId id="276" r:id="rId10"/>
    <p:sldId id="277" r:id="rId11"/>
    <p:sldId id="393" r:id="rId12"/>
    <p:sldId id="394" r:id="rId13"/>
    <p:sldId id="395" r:id="rId14"/>
    <p:sldId id="339" r:id="rId15"/>
    <p:sldId id="301" r:id="rId16"/>
    <p:sldId id="303" r:id="rId17"/>
    <p:sldId id="304" r:id="rId18"/>
    <p:sldId id="305" r:id="rId19"/>
    <p:sldId id="317" r:id="rId20"/>
    <p:sldId id="377" r:id="rId21"/>
    <p:sldId id="378" r:id="rId22"/>
    <p:sldId id="379" r:id="rId23"/>
    <p:sldId id="380" r:id="rId24"/>
    <p:sldId id="381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62" r:id="rId36"/>
    <p:sldId id="382" r:id="rId37"/>
    <p:sldId id="383" r:id="rId38"/>
    <p:sldId id="365" r:id="rId39"/>
    <p:sldId id="364" r:id="rId40"/>
  </p:sldIdLst>
  <p:sldSz cx="9144000" cy="6858000" type="screen4x3"/>
  <p:notesSz cx="6724650" cy="97742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ola Barbato" initials="P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705" autoAdjust="0"/>
  </p:normalViewPr>
  <p:slideViewPr>
    <p:cSldViewPr>
      <p:cViewPr varScale="1">
        <p:scale>
          <a:sx n="87" d="100"/>
          <a:sy n="87" d="100"/>
        </p:scale>
        <p:origin x="16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3D599-2F0B-4726-BF00-85B05D6D0EE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86FAFDD-5EB1-420F-A97E-D58E4CCE7004}">
      <dgm:prSet phldrT="[Testo]"/>
      <dgm:spPr/>
      <dgm:t>
        <a:bodyPr/>
        <a:lstStyle/>
        <a:p>
          <a:r>
            <a:rPr lang="it-IT" b="1" dirty="0" smtClean="0"/>
            <a:t>Nozione</a:t>
          </a:r>
          <a:r>
            <a:rPr lang="it-IT" dirty="0" smtClean="0"/>
            <a:t>: provvedimenti provvisori e immediatamente esecutivi che tendono ad evitare che il trascorrere del tempo possa provocare uno dei seguenti pericoli:</a:t>
          </a:r>
          <a:endParaRPr lang="it-IT" dirty="0"/>
        </a:p>
      </dgm:t>
    </dgm:pt>
    <dgm:pt modelId="{BF8004E3-70DA-4DAC-9D66-2A98550AA986}" type="parTrans" cxnId="{9ACF9B41-5D4B-4EBF-8470-76EF82E388C3}">
      <dgm:prSet/>
      <dgm:spPr/>
      <dgm:t>
        <a:bodyPr/>
        <a:lstStyle/>
        <a:p>
          <a:endParaRPr lang="it-IT"/>
        </a:p>
      </dgm:t>
    </dgm:pt>
    <dgm:pt modelId="{CE3C5F25-A697-4E8E-B0AE-E7B781FB8D13}" type="sibTrans" cxnId="{9ACF9B41-5D4B-4EBF-8470-76EF82E388C3}">
      <dgm:prSet/>
      <dgm:spPr/>
      <dgm:t>
        <a:bodyPr/>
        <a:lstStyle/>
        <a:p>
          <a:endParaRPr lang="it-IT"/>
        </a:p>
      </dgm:t>
    </dgm:pt>
    <dgm:pt modelId="{3728B878-35A0-4D78-8A87-D3355F66C8EE}">
      <dgm:prSet phldrT="[Testo]"/>
      <dgm:spPr/>
      <dgm:t>
        <a:bodyPr/>
        <a:lstStyle/>
        <a:p>
          <a:r>
            <a:rPr lang="it-IT" dirty="0" smtClean="0"/>
            <a:t>1) pericolo per l’accertamento del reato</a:t>
          </a:r>
          <a:endParaRPr lang="it-IT" dirty="0"/>
        </a:p>
      </dgm:t>
    </dgm:pt>
    <dgm:pt modelId="{72B64806-95FB-46DB-848E-BF858F7AE9EC}" type="parTrans" cxnId="{C1C2B7CE-C8CB-4252-A45B-566A882FF099}">
      <dgm:prSet/>
      <dgm:spPr/>
      <dgm:t>
        <a:bodyPr/>
        <a:lstStyle/>
        <a:p>
          <a:endParaRPr lang="it-IT"/>
        </a:p>
      </dgm:t>
    </dgm:pt>
    <dgm:pt modelId="{1AF98DF0-C08E-42F8-9AC3-2E9A75053DF5}" type="sibTrans" cxnId="{C1C2B7CE-C8CB-4252-A45B-566A882FF099}">
      <dgm:prSet/>
      <dgm:spPr/>
      <dgm:t>
        <a:bodyPr/>
        <a:lstStyle/>
        <a:p>
          <a:endParaRPr lang="it-IT"/>
        </a:p>
      </dgm:t>
    </dgm:pt>
    <dgm:pt modelId="{2B052D74-8087-4BDE-B258-82A7001F610C}">
      <dgm:prSet phldrT="[Testo]"/>
      <dgm:spPr/>
      <dgm:t>
        <a:bodyPr/>
        <a:lstStyle/>
        <a:p>
          <a:r>
            <a:rPr lang="it-IT" dirty="0" smtClean="0"/>
            <a:t>2) pericolo per l’esecuzione della sentenza</a:t>
          </a:r>
          <a:endParaRPr lang="it-IT" dirty="0"/>
        </a:p>
      </dgm:t>
    </dgm:pt>
    <dgm:pt modelId="{ADFB217C-251F-477A-A56A-42E03DC9FBA7}" type="parTrans" cxnId="{4EA17647-BA99-4AD2-86E3-CDF8EB380145}">
      <dgm:prSet/>
      <dgm:spPr/>
      <dgm:t>
        <a:bodyPr/>
        <a:lstStyle/>
        <a:p>
          <a:endParaRPr lang="it-IT"/>
        </a:p>
      </dgm:t>
    </dgm:pt>
    <dgm:pt modelId="{EF2D6422-D898-4522-94DB-7494C39E82E8}" type="sibTrans" cxnId="{4EA17647-BA99-4AD2-86E3-CDF8EB380145}">
      <dgm:prSet/>
      <dgm:spPr/>
      <dgm:t>
        <a:bodyPr/>
        <a:lstStyle/>
        <a:p>
          <a:endParaRPr lang="it-IT"/>
        </a:p>
      </dgm:t>
    </dgm:pt>
    <dgm:pt modelId="{0EF2026A-EA18-4BCA-9B3A-79D2C194B242}">
      <dgm:prSet phldrT="[Testo]"/>
      <dgm:spPr/>
      <dgm:t>
        <a:bodyPr/>
        <a:lstStyle/>
        <a:p>
          <a:r>
            <a:rPr lang="it-IT" dirty="0" smtClean="0"/>
            <a:t>3) pericolo che si aggravino le conseguenze del reato o che venga agevolata la commissione di ulteriori reati.</a:t>
          </a:r>
          <a:endParaRPr lang="it-IT" dirty="0"/>
        </a:p>
      </dgm:t>
    </dgm:pt>
    <dgm:pt modelId="{774C69FD-6F99-4E02-AD22-A9E27150F5CF}" type="parTrans" cxnId="{6008BB60-00B4-4A2F-A6F1-3BDE67936FBA}">
      <dgm:prSet/>
      <dgm:spPr/>
      <dgm:t>
        <a:bodyPr/>
        <a:lstStyle/>
        <a:p>
          <a:endParaRPr lang="it-IT"/>
        </a:p>
      </dgm:t>
    </dgm:pt>
    <dgm:pt modelId="{800744A0-7153-4494-A8BC-7C6F92B296A6}" type="sibTrans" cxnId="{6008BB60-00B4-4A2F-A6F1-3BDE67936FBA}">
      <dgm:prSet/>
      <dgm:spPr/>
      <dgm:t>
        <a:bodyPr/>
        <a:lstStyle/>
        <a:p>
          <a:endParaRPr lang="it-IT"/>
        </a:p>
      </dgm:t>
    </dgm:pt>
    <dgm:pt modelId="{AA96E4FF-74F7-4B66-805F-CADBFD6F39E0}">
      <dgm:prSet/>
      <dgm:spPr/>
      <dgm:t>
        <a:bodyPr/>
        <a:lstStyle/>
        <a:p>
          <a:endParaRPr lang="it-IT"/>
        </a:p>
      </dgm:t>
    </dgm:pt>
    <dgm:pt modelId="{E53EFB48-C3B7-439F-B28F-E441B3E07C0A}" type="parTrans" cxnId="{5D5CB7CF-B72C-4C60-AE5F-B28DDE84EA5A}">
      <dgm:prSet/>
      <dgm:spPr/>
      <dgm:t>
        <a:bodyPr/>
        <a:lstStyle/>
        <a:p>
          <a:endParaRPr lang="it-IT"/>
        </a:p>
      </dgm:t>
    </dgm:pt>
    <dgm:pt modelId="{5DAC298D-3427-4F9D-B47D-C8BF7A83E3DE}" type="sibTrans" cxnId="{5D5CB7CF-B72C-4C60-AE5F-B28DDE84EA5A}">
      <dgm:prSet/>
      <dgm:spPr/>
      <dgm:t>
        <a:bodyPr/>
        <a:lstStyle/>
        <a:p>
          <a:endParaRPr lang="it-IT"/>
        </a:p>
      </dgm:t>
    </dgm:pt>
    <dgm:pt modelId="{2DD68555-A4CA-4B03-8366-6437874B7B66}" type="pres">
      <dgm:prSet presAssocID="{0A53D599-2F0B-4726-BF00-85B05D6D0E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F6144A4-96AD-48CC-A181-A549D7778B28}" type="pres">
      <dgm:prSet presAssocID="{C86FAFDD-5EB1-420F-A97E-D58E4CCE7004}" presName="roof" presStyleLbl="dkBgShp" presStyleIdx="0" presStyleCnt="2"/>
      <dgm:spPr/>
      <dgm:t>
        <a:bodyPr/>
        <a:lstStyle/>
        <a:p>
          <a:endParaRPr lang="it-IT"/>
        </a:p>
      </dgm:t>
    </dgm:pt>
    <dgm:pt modelId="{5F23C443-CF61-4637-AAAC-4CA78658E2C4}" type="pres">
      <dgm:prSet presAssocID="{C86FAFDD-5EB1-420F-A97E-D58E4CCE7004}" presName="pillars" presStyleCnt="0"/>
      <dgm:spPr/>
    </dgm:pt>
    <dgm:pt modelId="{85242611-850C-41EA-8896-EE162F647790}" type="pres">
      <dgm:prSet presAssocID="{C86FAFDD-5EB1-420F-A97E-D58E4CCE700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6CDB37-1E82-4D8B-994E-F0F9AB0424E7}" type="pres">
      <dgm:prSet presAssocID="{2B052D74-8087-4BDE-B258-82A7001F610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D9A0E6-97A0-4B9C-AC4C-00BAD2420B7F}" type="pres">
      <dgm:prSet presAssocID="{0EF2026A-EA18-4BCA-9B3A-79D2C194B24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2E41E6-5A09-472F-A5D2-0E59B75AD3AF}" type="pres">
      <dgm:prSet presAssocID="{C86FAFDD-5EB1-420F-A97E-D58E4CCE7004}" presName="base" presStyleLbl="dkBgShp" presStyleIdx="1" presStyleCnt="2"/>
      <dgm:spPr/>
    </dgm:pt>
  </dgm:ptLst>
  <dgm:cxnLst>
    <dgm:cxn modelId="{6008BB60-00B4-4A2F-A6F1-3BDE67936FBA}" srcId="{C86FAFDD-5EB1-420F-A97E-D58E4CCE7004}" destId="{0EF2026A-EA18-4BCA-9B3A-79D2C194B242}" srcOrd="2" destOrd="0" parTransId="{774C69FD-6F99-4E02-AD22-A9E27150F5CF}" sibTransId="{800744A0-7153-4494-A8BC-7C6F92B296A6}"/>
    <dgm:cxn modelId="{C1C2B7CE-C8CB-4252-A45B-566A882FF099}" srcId="{C86FAFDD-5EB1-420F-A97E-D58E4CCE7004}" destId="{3728B878-35A0-4D78-8A87-D3355F66C8EE}" srcOrd="0" destOrd="0" parTransId="{72B64806-95FB-46DB-848E-BF858F7AE9EC}" sibTransId="{1AF98DF0-C08E-42F8-9AC3-2E9A75053DF5}"/>
    <dgm:cxn modelId="{896473AA-9D77-4F5C-B681-A8A2D58AC2BF}" type="presOf" srcId="{3728B878-35A0-4D78-8A87-D3355F66C8EE}" destId="{85242611-850C-41EA-8896-EE162F647790}" srcOrd="0" destOrd="0" presId="urn:microsoft.com/office/officeart/2005/8/layout/hList3"/>
    <dgm:cxn modelId="{5100F225-C312-4374-8E37-7AFB3BD03E32}" type="presOf" srcId="{0A53D599-2F0B-4726-BF00-85B05D6D0EE0}" destId="{2DD68555-A4CA-4B03-8366-6437874B7B66}" srcOrd="0" destOrd="0" presId="urn:microsoft.com/office/officeart/2005/8/layout/hList3"/>
    <dgm:cxn modelId="{5D5CB7CF-B72C-4C60-AE5F-B28DDE84EA5A}" srcId="{0A53D599-2F0B-4726-BF00-85B05D6D0EE0}" destId="{AA96E4FF-74F7-4B66-805F-CADBFD6F39E0}" srcOrd="1" destOrd="0" parTransId="{E53EFB48-C3B7-439F-B28F-E441B3E07C0A}" sibTransId="{5DAC298D-3427-4F9D-B47D-C8BF7A83E3DE}"/>
    <dgm:cxn modelId="{4EA17647-BA99-4AD2-86E3-CDF8EB380145}" srcId="{C86FAFDD-5EB1-420F-A97E-D58E4CCE7004}" destId="{2B052D74-8087-4BDE-B258-82A7001F610C}" srcOrd="1" destOrd="0" parTransId="{ADFB217C-251F-477A-A56A-42E03DC9FBA7}" sibTransId="{EF2D6422-D898-4522-94DB-7494C39E82E8}"/>
    <dgm:cxn modelId="{6D2FB9E4-D8B0-4609-80B9-8BDFFC933BD1}" type="presOf" srcId="{2B052D74-8087-4BDE-B258-82A7001F610C}" destId="{B86CDB37-1E82-4D8B-994E-F0F9AB0424E7}" srcOrd="0" destOrd="0" presId="urn:microsoft.com/office/officeart/2005/8/layout/hList3"/>
    <dgm:cxn modelId="{9ACF9B41-5D4B-4EBF-8470-76EF82E388C3}" srcId="{0A53D599-2F0B-4726-BF00-85B05D6D0EE0}" destId="{C86FAFDD-5EB1-420F-A97E-D58E4CCE7004}" srcOrd="0" destOrd="0" parTransId="{BF8004E3-70DA-4DAC-9D66-2A98550AA986}" sibTransId="{CE3C5F25-A697-4E8E-B0AE-E7B781FB8D13}"/>
    <dgm:cxn modelId="{8C043D3E-AC39-4D69-AF4D-47F68B9588A8}" type="presOf" srcId="{C86FAFDD-5EB1-420F-A97E-D58E4CCE7004}" destId="{CF6144A4-96AD-48CC-A181-A549D7778B28}" srcOrd="0" destOrd="0" presId="urn:microsoft.com/office/officeart/2005/8/layout/hList3"/>
    <dgm:cxn modelId="{56312050-71C4-46D4-B0AA-94082E81C3C2}" type="presOf" srcId="{0EF2026A-EA18-4BCA-9B3A-79D2C194B242}" destId="{EFD9A0E6-97A0-4B9C-AC4C-00BAD2420B7F}" srcOrd="0" destOrd="0" presId="urn:microsoft.com/office/officeart/2005/8/layout/hList3"/>
    <dgm:cxn modelId="{E9FE29EB-E079-4CAA-BF74-85D979A34966}" type="presParOf" srcId="{2DD68555-A4CA-4B03-8366-6437874B7B66}" destId="{CF6144A4-96AD-48CC-A181-A549D7778B28}" srcOrd="0" destOrd="0" presId="urn:microsoft.com/office/officeart/2005/8/layout/hList3"/>
    <dgm:cxn modelId="{BF861E0C-B63B-4D98-8125-B3DA58897CEC}" type="presParOf" srcId="{2DD68555-A4CA-4B03-8366-6437874B7B66}" destId="{5F23C443-CF61-4637-AAAC-4CA78658E2C4}" srcOrd="1" destOrd="0" presId="urn:microsoft.com/office/officeart/2005/8/layout/hList3"/>
    <dgm:cxn modelId="{A0979530-613B-44B7-80BD-F365903F6A2A}" type="presParOf" srcId="{5F23C443-CF61-4637-AAAC-4CA78658E2C4}" destId="{85242611-850C-41EA-8896-EE162F647790}" srcOrd="0" destOrd="0" presId="urn:microsoft.com/office/officeart/2005/8/layout/hList3"/>
    <dgm:cxn modelId="{F1654004-D6BC-4BA1-BFB9-9F9198BE821D}" type="presParOf" srcId="{5F23C443-CF61-4637-AAAC-4CA78658E2C4}" destId="{B86CDB37-1E82-4D8B-994E-F0F9AB0424E7}" srcOrd="1" destOrd="0" presId="urn:microsoft.com/office/officeart/2005/8/layout/hList3"/>
    <dgm:cxn modelId="{8976123D-ADF8-4DE0-9DCC-EBC873B101FD}" type="presParOf" srcId="{5F23C443-CF61-4637-AAAC-4CA78658E2C4}" destId="{EFD9A0E6-97A0-4B9C-AC4C-00BAD2420B7F}" srcOrd="2" destOrd="0" presId="urn:microsoft.com/office/officeart/2005/8/layout/hList3"/>
    <dgm:cxn modelId="{027C1887-6998-4473-9F8E-29B5C8D3CCF2}" type="presParOf" srcId="{2DD68555-A4CA-4B03-8366-6437874B7B66}" destId="{3D2E41E6-5A09-472F-A5D2-0E59B75AD3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935BD2-6B44-4C27-A5A1-7F508E789EF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EC1A6D9-876C-46F8-9BA0-9E74EFD1A5B9}">
      <dgm:prSet phldrT="[Testo]"/>
      <dgm:spPr/>
      <dgm:t>
        <a:bodyPr/>
        <a:lstStyle/>
        <a:p>
          <a:r>
            <a:rPr lang="it-IT" dirty="0" smtClean="0"/>
            <a:t>Termini  RIESAME</a:t>
          </a:r>
          <a:endParaRPr lang="it-IT" dirty="0"/>
        </a:p>
      </dgm:t>
    </dgm:pt>
    <dgm:pt modelId="{04ACE811-DDD9-4607-A162-BDCDC0DBEB59}" type="parTrans" cxnId="{EEF6E193-BBE3-4B0E-AB97-3EE913D9E7D0}">
      <dgm:prSet/>
      <dgm:spPr/>
      <dgm:t>
        <a:bodyPr/>
        <a:lstStyle/>
        <a:p>
          <a:endParaRPr lang="it-IT"/>
        </a:p>
      </dgm:t>
    </dgm:pt>
    <dgm:pt modelId="{586E8331-250E-4D1D-83F9-E189AEAFE318}" type="sibTrans" cxnId="{EEF6E193-BBE3-4B0E-AB97-3EE913D9E7D0}">
      <dgm:prSet/>
      <dgm:spPr/>
      <dgm:t>
        <a:bodyPr/>
        <a:lstStyle/>
        <a:p>
          <a:endParaRPr lang="it-IT"/>
        </a:p>
      </dgm:t>
    </dgm:pt>
    <dgm:pt modelId="{292B4D14-3843-4ABD-98D8-EEBB42FA32AD}">
      <dgm:prSet phldrT="[Testo]"/>
      <dgm:spPr/>
      <dgm:t>
        <a:bodyPr/>
        <a:lstStyle/>
        <a:p>
          <a:r>
            <a:rPr lang="it-IT" dirty="0" smtClean="0"/>
            <a:t>10 </a:t>
          </a:r>
          <a:r>
            <a:rPr lang="it-IT" dirty="0" err="1" smtClean="0"/>
            <a:t>GG</a:t>
          </a:r>
          <a:r>
            <a:rPr lang="it-IT" dirty="0" smtClean="0"/>
            <a:t>. Dall’esecuzione della misura per impugnare</a:t>
          </a:r>
          <a:endParaRPr lang="it-IT" dirty="0"/>
        </a:p>
      </dgm:t>
    </dgm:pt>
    <dgm:pt modelId="{01783AB6-EDA8-407A-9BD2-C98352A35DE6}" type="parTrans" cxnId="{60EBCFB8-86E4-4965-9A2A-3D1671EF30D3}">
      <dgm:prSet/>
      <dgm:spPr/>
      <dgm:t>
        <a:bodyPr/>
        <a:lstStyle/>
        <a:p>
          <a:endParaRPr lang="it-IT"/>
        </a:p>
      </dgm:t>
    </dgm:pt>
    <dgm:pt modelId="{B2B94305-D4C6-454E-B15B-D994B7354FB1}" type="sibTrans" cxnId="{60EBCFB8-86E4-4965-9A2A-3D1671EF30D3}">
      <dgm:prSet/>
      <dgm:spPr/>
      <dgm:t>
        <a:bodyPr/>
        <a:lstStyle/>
        <a:p>
          <a:endParaRPr lang="it-IT"/>
        </a:p>
      </dgm:t>
    </dgm:pt>
    <dgm:pt modelId="{1364E8A1-F6CC-4365-840B-9B40F285C609}">
      <dgm:prSet phldrT="[Testo]"/>
      <dgm:spPr/>
      <dgm:t>
        <a:bodyPr/>
        <a:lstStyle/>
        <a:p>
          <a:r>
            <a:rPr lang="it-IT" dirty="0" smtClean="0"/>
            <a:t>5 giorni (termine perentorio) per  l’autorità procedente per trasmettere gli atti</a:t>
          </a:r>
          <a:endParaRPr lang="it-IT" dirty="0"/>
        </a:p>
      </dgm:t>
    </dgm:pt>
    <dgm:pt modelId="{AB0DA673-21E8-4963-B29C-13559A6FF6DD}" type="parTrans" cxnId="{D5AE1296-C6C5-41BB-9358-F00E287AAEA6}">
      <dgm:prSet/>
      <dgm:spPr/>
      <dgm:t>
        <a:bodyPr/>
        <a:lstStyle/>
        <a:p>
          <a:endParaRPr lang="it-IT"/>
        </a:p>
      </dgm:t>
    </dgm:pt>
    <dgm:pt modelId="{16A1C1D0-DB41-4BBF-A435-7EFA35B067ED}" type="sibTrans" cxnId="{D5AE1296-C6C5-41BB-9358-F00E287AAEA6}">
      <dgm:prSet/>
      <dgm:spPr/>
      <dgm:t>
        <a:bodyPr/>
        <a:lstStyle/>
        <a:p>
          <a:endParaRPr lang="it-IT"/>
        </a:p>
      </dgm:t>
    </dgm:pt>
    <dgm:pt modelId="{E1AE776B-3E4D-40AD-9A24-F4CF94AA4848}">
      <dgm:prSet phldrT="[Testo]"/>
      <dgm:spPr/>
      <dgm:t>
        <a:bodyPr/>
        <a:lstStyle/>
        <a:p>
          <a:r>
            <a:rPr lang="it-IT" dirty="0" smtClean="0"/>
            <a:t>Termini APPELLO</a:t>
          </a:r>
          <a:endParaRPr lang="it-IT" dirty="0"/>
        </a:p>
      </dgm:t>
    </dgm:pt>
    <dgm:pt modelId="{7D3AFE6D-B460-426C-BCEE-4000702A60A9}" type="parTrans" cxnId="{68C21E76-A735-411F-A483-B07FA1164D93}">
      <dgm:prSet/>
      <dgm:spPr/>
      <dgm:t>
        <a:bodyPr/>
        <a:lstStyle/>
        <a:p>
          <a:endParaRPr lang="it-IT"/>
        </a:p>
      </dgm:t>
    </dgm:pt>
    <dgm:pt modelId="{9EF29CE0-B7D0-4062-8D74-0FE23E33281E}" type="sibTrans" cxnId="{68C21E76-A735-411F-A483-B07FA1164D93}">
      <dgm:prSet/>
      <dgm:spPr/>
      <dgm:t>
        <a:bodyPr/>
        <a:lstStyle/>
        <a:p>
          <a:endParaRPr lang="it-IT"/>
        </a:p>
      </dgm:t>
    </dgm:pt>
    <dgm:pt modelId="{D1202C0F-A74D-4123-B09F-65BF68D92E03}">
      <dgm:prSet phldrT="[Testo]"/>
      <dgm:spPr/>
      <dgm:t>
        <a:bodyPr/>
        <a:lstStyle/>
        <a:p>
          <a:r>
            <a:rPr lang="it-IT" dirty="0" smtClean="0"/>
            <a:t> 10 </a:t>
          </a:r>
          <a:r>
            <a:rPr lang="it-IT" dirty="0" err="1" smtClean="0"/>
            <a:t>gg</a:t>
          </a:r>
          <a:r>
            <a:rPr lang="it-IT" dirty="0" smtClean="0"/>
            <a:t> dalla notificazione del provvedimento</a:t>
          </a:r>
          <a:endParaRPr lang="it-IT" dirty="0"/>
        </a:p>
      </dgm:t>
    </dgm:pt>
    <dgm:pt modelId="{9A45D744-2DDD-426E-B5BC-1DDECDE4020C}" type="parTrans" cxnId="{51C7DF28-1516-44F9-ABA8-CBA3A2B20024}">
      <dgm:prSet/>
      <dgm:spPr/>
      <dgm:t>
        <a:bodyPr/>
        <a:lstStyle/>
        <a:p>
          <a:endParaRPr lang="it-IT"/>
        </a:p>
      </dgm:t>
    </dgm:pt>
    <dgm:pt modelId="{3DAD3EFB-BC43-4567-BBDC-15C23C78A9E2}" type="sibTrans" cxnId="{51C7DF28-1516-44F9-ABA8-CBA3A2B20024}">
      <dgm:prSet/>
      <dgm:spPr/>
      <dgm:t>
        <a:bodyPr/>
        <a:lstStyle/>
        <a:p>
          <a:endParaRPr lang="it-IT"/>
        </a:p>
      </dgm:t>
    </dgm:pt>
    <dgm:pt modelId="{B9CCB694-BF2C-43FC-952C-1028661FE44C}">
      <dgm:prSet phldrT="[Testo]"/>
      <dgm:spPr/>
      <dgm:t>
        <a:bodyPr/>
        <a:lstStyle/>
        <a:p>
          <a:r>
            <a:rPr lang="it-IT" dirty="0" smtClean="0"/>
            <a:t>Non c’è termine perentorio per l’invio degli atti</a:t>
          </a:r>
          <a:endParaRPr lang="it-IT" dirty="0"/>
        </a:p>
      </dgm:t>
    </dgm:pt>
    <dgm:pt modelId="{B6EF8FC5-47ED-46D4-93CE-D70779A9F878}" type="parTrans" cxnId="{8AA565E7-E9B3-4CA2-AA37-B656AC220FFF}">
      <dgm:prSet/>
      <dgm:spPr/>
      <dgm:t>
        <a:bodyPr/>
        <a:lstStyle/>
        <a:p>
          <a:endParaRPr lang="it-IT"/>
        </a:p>
      </dgm:t>
    </dgm:pt>
    <dgm:pt modelId="{8C9BE6E2-B399-4156-9778-9C40A9924223}" type="sibTrans" cxnId="{8AA565E7-E9B3-4CA2-AA37-B656AC220FFF}">
      <dgm:prSet/>
      <dgm:spPr/>
      <dgm:t>
        <a:bodyPr/>
        <a:lstStyle/>
        <a:p>
          <a:endParaRPr lang="it-IT"/>
        </a:p>
      </dgm:t>
    </dgm:pt>
    <dgm:pt modelId="{0801D1B9-2782-43AF-9B6D-01F064026E1E}">
      <dgm:prSet phldrT="[Testo]"/>
      <dgm:spPr/>
      <dgm:t>
        <a:bodyPr/>
        <a:lstStyle/>
        <a:p>
          <a:r>
            <a:rPr lang="it-IT" dirty="0" smtClean="0"/>
            <a:t>Termini CASSAZ.</a:t>
          </a:r>
        </a:p>
      </dgm:t>
    </dgm:pt>
    <dgm:pt modelId="{14826F9C-882D-4705-AC81-96CE3D8147ED}" type="parTrans" cxnId="{32FD8DA0-FE83-4951-82D5-8ACB0A61A7CB}">
      <dgm:prSet/>
      <dgm:spPr/>
      <dgm:t>
        <a:bodyPr/>
        <a:lstStyle/>
        <a:p>
          <a:endParaRPr lang="it-IT"/>
        </a:p>
      </dgm:t>
    </dgm:pt>
    <dgm:pt modelId="{DD2E6454-4726-42DF-B478-6FE50B3A7B6B}" type="sibTrans" cxnId="{32FD8DA0-FE83-4951-82D5-8ACB0A61A7CB}">
      <dgm:prSet/>
      <dgm:spPr/>
      <dgm:t>
        <a:bodyPr/>
        <a:lstStyle/>
        <a:p>
          <a:endParaRPr lang="it-IT"/>
        </a:p>
      </dgm:t>
    </dgm:pt>
    <dgm:pt modelId="{48BFB434-0C87-45B9-BF31-2CC80CE04941}">
      <dgm:prSet phldrT="[Testo]"/>
      <dgm:spPr/>
      <dgm:t>
        <a:bodyPr/>
        <a:lstStyle/>
        <a:p>
          <a:r>
            <a:rPr lang="it-IT" dirty="0" smtClean="0"/>
            <a:t>10 giorni dalla notificazione del provvedimento</a:t>
          </a:r>
          <a:endParaRPr lang="it-IT" dirty="0"/>
        </a:p>
      </dgm:t>
    </dgm:pt>
    <dgm:pt modelId="{D3EB60A4-56D0-4703-8BCA-A33E0D6AF562}" type="parTrans" cxnId="{E2801C2C-19A9-4C98-9D02-6BBAFA7F5681}">
      <dgm:prSet/>
      <dgm:spPr/>
      <dgm:t>
        <a:bodyPr/>
        <a:lstStyle/>
        <a:p>
          <a:endParaRPr lang="it-IT"/>
        </a:p>
      </dgm:t>
    </dgm:pt>
    <dgm:pt modelId="{BC960566-C9DF-44F7-836B-5E3D60CD3781}" type="sibTrans" cxnId="{E2801C2C-19A9-4C98-9D02-6BBAFA7F5681}">
      <dgm:prSet/>
      <dgm:spPr/>
      <dgm:t>
        <a:bodyPr/>
        <a:lstStyle/>
        <a:p>
          <a:endParaRPr lang="it-IT"/>
        </a:p>
      </dgm:t>
    </dgm:pt>
    <dgm:pt modelId="{8B11D8AF-98B6-46AD-84F3-FE36D1F15C68}">
      <dgm:prSet phldrT="[Testo]"/>
      <dgm:spPr/>
      <dgm:t>
        <a:bodyPr/>
        <a:lstStyle/>
        <a:p>
          <a:r>
            <a:rPr lang="it-IT" dirty="0" smtClean="0"/>
            <a:t> art. 100 </a:t>
          </a:r>
          <a:r>
            <a:rPr lang="it-IT" dirty="0" err="1" smtClean="0"/>
            <a:t>disp.att.</a:t>
          </a:r>
          <a:r>
            <a:rPr lang="it-IT" dirty="0" smtClean="0"/>
            <a:t> </a:t>
          </a:r>
          <a:r>
            <a:rPr lang="it-IT" dirty="0" err="1" smtClean="0"/>
            <a:t>Cpp</a:t>
          </a:r>
          <a:r>
            <a:rPr lang="it-IT" dirty="0" smtClean="0"/>
            <a:t>: senza ritardo</a:t>
          </a:r>
          <a:endParaRPr lang="it-IT" dirty="0"/>
        </a:p>
      </dgm:t>
    </dgm:pt>
    <dgm:pt modelId="{4B06DC99-C775-4B85-AD06-23A2053408A8}" type="parTrans" cxnId="{CAB4CD0D-BEDB-43A6-A69C-0448EA4180D2}">
      <dgm:prSet/>
      <dgm:spPr/>
      <dgm:t>
        <a:bodyPr/>
        <a:lstStyle/>
        <a:p>
          <a:endParaRPr lang="it-IT"/>
        </a:p>
      </dgm:t>
    </dgm:pt>
    <dgm:pt modelId="{1EC22612-9552-4277-AC22-00809EAD4E28}" type="sibTrans" cxnId="{CAB4CD0D-BEDB-43A6-A69C-0448EA4180D2}">
      <dgm:prSet/>
      <dgm:spPr/>
      <dgm:t>
        <a:bodyPr/>
        <a:lstStyle/>
        <a:p>
          <a:endParaRPr lang="it-IT"/>
        </a:p>
      </dgm:t>
    </dgm:pt>
    <dgm:pt modelId="{9F2FAB8F-CBB9-4891-85D4-AD1398726C92}" type="pres">
      <dgm:prSet presAssocID="{EB935BD2-6B44-4C27-A5A1-7F508E789E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FEE5B9-12ED-42D9-8F90-E8A54A64526E}" type="pres">
      <dgm:prSet presAssocID="{4EC1A6D9-876C-46F8-9BA0-9E74EFD1A5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1B4FD0-17C0-435E-8DC9-032B5B6B4B28}" type="pres">
      <dgm:prSet presAssocID="{586E8331-250E-4D1D-83F9-E189AEAFE318}" presName="sibTrans" presStyleCnt="0"/>
      <dgm:spPr/>
    </dgm:pt>
    <dgm:pt modelId="{FEA90A34-CE0B-454F-A37E-04C9776CF14D}" type="pres">
      <dgm:prSet presAssocID="{E1AE776B-3E4D-40AD-9A24-F4CF94AA48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60436E-36EE-4A44-BF0A-44910F7736C3}" type="pres">
      <dgm:prSet presAssocID="{9EF29CE0-B7D0-4062-8D74-0FE23E33281E}" presName="sibTrans" presStyleCnt="0"/>
      <dgm:spPr/>
    </dgm:pt>
    <dgm:pt modelId="{A16F5890-3BA3-42B3-BF6D-A922732E451F}" type="pres">
      <dgm:prSet presAssocID="{0801D1B9-2782-43AF-9B6D-01F064026E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1C7DF28-1516-44F9-ABA8-CBA3A2B20024}" srcId="{E1AE776B-3E4D-40AD-9A24-F4CF94AA4848}" destId="{D1202C0F-A74D-4123-B09F-65BF68D92E03}" srcOrd="0" destOrd="0" parTransId="{9A45D744-2DDD-426E-B5BC-1DDECDE4020C}" sibTransId="{3DAD3EFB-BC43-4567-BBDC-15C23C78A9E2}"/>
    <dgm:cxn modelId="{6ECCA202-9CFA-4658-AE43-5670D258612D}" type="presOf" srcId="{D1202C0F-A74D-4123-B09F-65BF68D92E03}" destId="{FEA90A34-CE0B-454F-A37E-04C9776CF14D}" srcOrd="0" destOrd="1" presId="urn:microsoft.com/office/officeart/2005/8/layout/hList6"/>
    <dgm:cxn modelId="{68C21E76-A735-411F-A483-B07FA1164D93}" srcId="{EB935BD2-6B44-4C27-A5A1-7F508E789EF2}" destId="{E1AE776B-3E4D-40AD-9A24-F4CF94AA4848}" srcOrd="1" destOrd="0" parTransId="{7D3AFE6D-B460-426C-BCEE-4000702A60A9}" sibTransId="{9EF29CE0-B7D0-4062-8D74-0FE23E33281E}"/>
    <dgm:cxn modelId="{45076987-7069-40D8-AFBE-1B2F717A7FDD}" type="presOf" srcId="{B9CCB694-BF2C-43FC-952C-1028661FE44C}" destId="{FEA90A34-CE0B-454F-A37E-04C9776CF14D}" srcOrd="0" destOrd="2" presId="urn:microsoft.com/office/officeart/2005/8/layout/hList6"/>
    <dgm:cxn modelId="{2698F9C7-AFB2-4098-BA65-F4C597D00D7D}" type="presOf" srcId="{E1AE776B-3E4D-40AD-9A24-F4CF94AA4848}" destId="{FEA90A34-CE0B-454F-A37E-04C9776CF14D}" srcOrd="0" destOrd="0" presId="urn:microsoft.com/office/officeart/2005/8/layout/hList6"/>
    <dgm:cxn modelId="{0020FFB0-C227-4EE0-8595-5AE0824BC6C6}" type="presOf" srcId="{48BFB434-0C87-45B9-BF31-2CC80CE04941}" destId="{A16F5890-3BA3-42B3-BF6D-A922732E451F}" srcOrd="0" destOrd="1" presId="urn:microsoft.com/office/officeart/2005/8/layout/hList6"/>
    <dgm:cxn modelId="{D5AE1296-C6C5-41BB-9358-F00E287AAEA6}" srcId="{4EC1A6D9-876C-46F8-9BA0-9E74EFD1A5B9}" destId="{1364E8A1-F6CC-4365-840B-9B40F285C609}" srcOrd="1" destOrd="0" parTransId="{AB0DA673-21E8-4963-B29C-13559A6FF6DD}" sibTransId="{16A1C1D0-DB41-4BBF-A435-7EFA35B067ED}"/>
    <dgm:cxn modelId="{F5777159-A57F-4707-9226-BC5D59A44D1B}" type="presOf" srcId="{8B11D8AF-98B6-46AD-84F3-FE36D1F15C68}" destId="{A16F5890-3BA3-42B3-BF6D-A922732E451F}" srcOrd="0" destOrd="2" presId="urn:microsoft.com/office/officeart/2005/8/layout/hList6"/>
    <dgm:cxn modelId="{8AA565E7-E9B3-4CA2-AA37-B656AC220FFF}" srcId="{E1AE776B-3E4D-40AD-9A24-F4CF94AA4848}" destId="{B9CCB694-BF2C-43FC-952C-1028661FE44C}" srcOrd="1" destOrd="0" parTransId="{B6EF8FC5-47ED-46D4-93CE-D70779A9F878}" sibTransId="{8C9BE6E2-B399-4156-9778-9C40A9924223}"/>
    <dgm:cxn modelId="{32FD8DA0-FE83-4951-82D5-8ACB0A61A7CB}" srcId="{EB935BD2-6B44-4C27-A5A1-7F508E789EF2}" destId="{0801D1B9-2782-43AF-9B6D-01F064026E1E}" srcOrd="2" destOrd="0" parTransId="{14826F9C-882D-4705-AC81-96CE3D8147ED}" sibTransId="{DD2E6454-4726-42DF-B478-6FE50B3A7B6B}"/>
    <dgm:cxn modelId="{EB9158D0-AC22-4EDB-BB74-10285C13E80F}" type="presOf" srcId="{EB935BD2-6B44-4C27-A5A1-7F508E789EF2}" destId="{9F2FAB8F-CBB9-4891-85D4-AD1398726C92}" srcOrd="0" destOrd="0" presId="urn:microsoft.com/office/officeart/2005/8/layout/hList6"/>
    <dgm:cxn modelId="{D49980C9-A3B9-4F5C-9869-7FDE1A8CAE67}" type="presOf" srcId="{4EC1A6D9-876C-46F8-9BA0-9E74EFD1A5B9}" destId="{08FEE5B9-12ED-42D9-8F90-E8A54A64526E}" srcOrd="0" destOrd="0" presId="urn:microsoft.com/office/officeart/2005/8/layout/hList6"/>
    <dgm:cxn modelId="{F602058F-7093-4C8A-92E4-3CA5DD0B762C}" type="presOf" srcId="{1364E8A1-F6CC-4365-840B-9B40F285C609}" destId="{08FEE5B9-12ED-42D9-8F90-E8A54A64526E}" srcOrd="0" destOrd="2" presId="urn:microsoft.com/office/officeart/2005/8/layout/hList6"/>
    <dgm:cxn modelId="{EEF6E193-BBE3-4B0E-AB97-3EE913D9E7D0}" srcId="{EB935BD2-6B44-4C27-A5A1-7F508E789EF2}" destId="{4EC1A6D9-876C-46F8-9BA0-9E74EFD1A5B9}" srcOrd="0" destOrd="0" parTransId="{04ACE811-DDD9-4607-A162-BDCDC0DBEB59}" sibTransId="{586E8331-250E-4D1D-83F9-E189AEAFE318}"/>
    <dgm:cxn modelId="{E2801C2C-19A9-4C98-9D02-6BBAFA7F5681}" srcId="{0801D1B9-2782-43AF-9B6D-01F064026E1E}" destId="{48BFB434-0C87-45B9-BF31-2CC80CE04941}" srcOrd="0" destOrd="0" parTransId="{D3EB60A4-56D0-4703-8BCA-A33E0D6AF562}" sibTransId="{BC960566-C9DF-44F7-836B-5E3D60CD3781}"/>
    <dgm:cxn modelId="{60EBCFB8-86E4-4965-9A2A-3D1671EF30D3}" srcId="{4EC1A6D9-876C-46F8-9BA0-9E74EFD1A5B9}" destId="{292B4D14-3843-4ABD-98D8-EEBB42FA32AD}" srcOrd="0" destOrd="0" parTransId="{01783AB6-EDA8-407A-9BD2-C98352A35DE6}" sibTransId="{B2B94305-D4C6-454E-B15B-D994B7354FB1}"/>
    <dgm:cxn modelId="{75575848-D5B5-489A-A36D-0C3B4765E110}" type="presOf" srcId="{0801D1B9-2782-43AF-9B6D-01F064026E1E}" destId="{A16F5890-3BA3-42B3-BF6D-A922732E451F}" srcOrd="0" destOrd="0" presId="urn:microsoft.com/office/officeart/2005/8/layout/hList6"/>
    <dgm:cxn modelId="{3E31B5E4-5869-4CD2-A6FB-0276DB0442C1}" type="presOf" srcId="{292B4D14-3843-4ABD-98D8-EEBB42FA32AD}" destId="{08FEE5B9-12ED-42D9-8F90-E8A54A64526E}" srcOrd="0" destOrd="1" presId="urn:microsoft.com/office/officeart/2005/8/layout/hList6"/>
    <dgm:cxn modelId="{CAB4CD0D-BEDB-43A6-A69C-0448EA4180D2}" srcId="{0801D1B9-2782-43AF-9B6D-01F064026E1E}" destId="{8B11D8AF-98B6-46AD-84F3-FE36D1F15C68}" srcOrd="1" destOrd="0" parTransId="{4B06DC99-C775-4B85-AD06-23A2053408A8}" sibTransId="{1EC22612-9552-4277-AC22-00809EAD4E28}"/>
    <dgm:cxn modelId="{9814E8F6-4D1D-4FA8-837F-97B550DFEB6C}" type="presParOf" srcId="{9F2FAB8F-CBB9-4891-85D4-AD1398726C92}" destId="{08FEE5B9-12ED-42D9-8F90-E8A54A64526E}" srcOrd="0" destOrd="0" presId="urn:microsoft.com/office/officeart/2005/8/layout/hList6"/>
    <dgm:cxn modelId="{631210B8-466D-4A8D-BF8F-9F1D88430CD6}" type="presParOf" srcId="{9F2FAB8F-CBB9-4891-85D4-AD1398726C92}" destId="{E01B4FD0-17C0-435E-8DC9-032B5B6B4B28}" srcOrd="1" destOrd="0" presId="urn:microsoft.com/office/officeart/2005/8/layout/hList6"/>
    <dgm:cxn modelId="{5D92E607-E021-442D-A43A-7A0A04170449}" type="presParOf" srcId="{9F2FAB8F-CBB9-4891-85D4-AD1398726C92}" destId="{FEA90A34-CE0B-454F-A37E-04C9776CF14D}" srcOrd="2" destOrd="0" presId="urn:microsoft.com/office/officeart/2005/8/layout/hList6"/>
    <dgm:cxn modelId="{105BD049-17F9-45C5-A29D-33360E6AE51A}" type="presParOf" srcId="{9F2FAB8F-CBB9-4891-85D4-AD1398726C92}" destId="{CC60436E-36EE-4A44-BF0A-44910F7736C3}" srcOrd="3" destOrd="0" presId="urn:microsoft.com/office/officeart/2005/8/layout/hList6"/>
    <dgm:cxn modelId="{F2C5D3D1-78D3-45E1-BD5F-C76D02AC7358}" type="presParOf" srcId="{9F2FAB8F-CBB9-4891-85D4-AD1398726C92}" destId="{A16F5890-3BA3-42B3-BF6D-A922732E451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39B908-D72E-40BF-A809-CD3DF49E70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B4C904E-4A75-4419-972A-B44BB69300C7}">
      <dgm:prSet phldrT="[Testo]"/>
      <dgm:spPr/>
      <dgm:t>
        <a:bodyPr/>
        <a:lstStyle/>
        <a:p>
          <a:r>
            <a:rPr lang="it-IT" dirty="0" err="1" smtClean="0"/>
            <a:t>D.Lvo</a:t>
          </a:r>
          <a:r>
            <a:rPr lang="it-IT" dirty="0" smtClean="0"/>
            <a:t> 231/2001</a:t>
          </a:r>
          <a:endParaRPr lang="it-IT" dirty="0"/>
        </a:p>
      </dgm:t>
    </dgm:pt>
    <dgm:pt modelId="{79AE8EB6-77F1-49C0-B999-5557BBF10CDC}" type="parTrans" cxnId="{801458DB-672D-44CA-B0BC-8203D8AFB5FB}">
      <dgm:prSet/>
      <dgm:spPr/>
      <dgm:t>
        <a:bodyPr/>
        <a:lstStyle/>
        <a:p>
          <a:endParaRPr lang="it-IT"/>
        </a:p>
      </dgm:t>
    </dgm:pt>
    <dgm:pt modelId="{1ACE3184-C270-49AF-A82F-88DF9E453FBE}" type="sibTrans" cxnId="{801458DB-672D-44CA-B0BC-8203D8AFB5FB}">
      <dgm:prSet/>
      <dgm:spPr/>
      <dgm:t>
        <a:bodyPr/>
        <a:lstStyle/>
        <a:p>
          <a:endParaRPr lang="it-IT"/>
        </a:p>
      </dgm:t>
    </dgm:pt>
    <dgm:pt modelId="{76185BA9-9039-4477-9187-7C891C940C01}">
      <dgm:prSet phldrT="[Testo]"/>
      <dgm:spPr/>
      <dgm:t>
        <a:bodyPr/>
        <a:lstStyle/>
        <a:p>
          <a:r>
            <a:rPr lang="it-IT" dirty="0" smtClean="0"/>
            <a:t>Introduce il concetto di illecito amministrativo dipendente da reato</a:t>
          </a:r>
          <a:endParaRPr lang="it-IT" dirty="0"/>
        </a:p>
      </dgm:t>
    </dgm:pt>
    <dgm:pt modelId="{2EB8809A-710C-4ADA-94E1-16ABB31620DC}" type="parTrans" cxnId="{405BD335-55CD-47B9-8BA2-8B952E107C76}">
      <dgm:prSet/>
      <dgm:spPr/>
      <dgm:t>
        <a:bodyPr/>
        <a:lstStyle/>
        <a:p>
          <a:endParaRPr lang="it-IT"/>
        </a:p>
      </dgm:t>
    </dgm:pt>
    <dgm:pt modelId="{C7B0F2A8-BAD3-49B0-A550-60F51886ACCA}" type="sibTrans" cxnId="{405BD335-55CD-47B9-8BA2-8B952E107C76}">
      <dgm:prSet/>
      <dgm:spPr/>
      <dgm:t>
        <a:bodyPr/>
        <a:lstStyle/>
        <a:p>
          <a:endParaRPr lang="it-IT"/>
        </a:p>
      </dgm:t>
    </dgm:pt>
    <dgm:pt modelId="{AC51A58B-62FF-4955-B363-DD444F883828}">
      <dgm:prSet phldrT="[Testo]"/>
      <dgm:spPr/>
      <dgm:t>
        <a:bodyPr/>
        <a:lstStyle/>
        <a:p>
          <a:r>
            <a:rPr lang="it-IT" dirty="0" smtClean="0"/>
            <a:t>Supera il principio «</a:t>
          </a:r>
          <a:r>
            <a:rPr lang="it-IT" dirty="0" err="1" smtClean="0"/>
            <a:t>societas</a:t>
          </a:r>
          <a:r>
            <a:rPr lang="it-IT" dirty="0" smtClean="0"/>
            <a:t> delinquere non </a:t>
          </a:r>
          <a:r>
            <a:rPr lang="it-IT" dirty="0" err="1" smtClean="0"/>
            <a:t>potest</a:t>
          </a:r>
          <a:r>
            <a:rPr lang="it-IT" dirty="0" smtClean="0"/>
            <a:t>»</a:t>
          </a:r>
          <a:endParaRPr lang="it-IT" dirty="0"/>
        </a:p>
      </dgm:t>
    </dgm:pt>
    <dgm:pt modelId="{6B696024-693D-4F52-88B8-10D22EF41A6F}" type="parTrans" cxnId="{609ED47D-D408-482D-AB6B-E4E0BB95F4CF}">
      <dgm:prSet/>
      <dgm:spPr/>
      <dgm:t>
        <a:bodyPr/>
        <a:lstStyle/>
        <a:p>
          <a:endParaRPr lang="it-IT"/>
        </a:p>
      </dgm:t>
    </dgm:pt>
    <dgm:pt modelId="{DBA2C08F-8C13-49DF-9C53-B96321E94203}" type="sibTrans" cxnId="{609ED47D-D408-482D-AB6B-E4E0BB95F4CF}">
      <dgm:prSet/>
      <dgm:spPr/>
      <dgm:t>
        <a:bodyPr/>
        <a:lstStyle/>
        <a:p>
          <a:endParaRPr lang="it-IT"/>
        </a:p>
      </dgm:t>
    </dgm:pt>
    <dgm:pt modelId="{3CD88307-FE43-42AF-A198-0B6275C4EB21}">
      <dgm:prSet phldrT="[Testo]"/>
      <dgm:spPr/>
      <dgm:t>
        <a:bodyPr/>
        <a:lstStyle/>
        <a:p>
          <a:r>
            <a:rPr lang="it-IT" dirty="0" smtClean="0"/>
            <a:t>A chi si applica</a:t>
          </a:r>
          <a:endParaRPr lang="it-IT" dirty="0"/>
        </a:p>
      </dgm:t>
    </dgm:pt>
    <dgm:pt modelId="{45A7847D-0224-45AC-8219-D6908184EBE6}" type="parTrans" cxnId="{740DBDCE-75AF-4991-A19E-8A4614550772}">
      <dgm:prSet/>
      <dgm:spPr/>
      <dgm:t>
        <a:bodyPr/>
        <a:lstStyle/>
        <a:p>
          <a:endParaRPr lang="it-IT"/>
        </a:p>
      </dgm:t>
    </dgm:pt>
    <dgm:pt modelId="{1EFF2B93-F68F-4992-8DE3-A3DDCBC4C7B2}" type="sibTrans" cxnId="{740DBDCE-75AF-4991-A19E-8A4614550772}">
      <dgm:prSet/>
      <dgm:spPr/>
      <dgm:t>
        <a:bodyPr/>
        <a:lstStyle/>
        <a:p>
          <a:endParaRPr lang="it-IT"/>
        </a:p>
      </dgm:t>
    </dgm:pt>
    <dgm:pt modelId="{85F4FC4B-D856-4DD7-B795-327C6A9B5E48}">
      <dgm:prSet phldrT="[Testo]"/>
      <dgm:spPr/>
      <dgm:t>
        <a:bodyPr/>
        <a:lstStyle/>
        <a:p>
          <a:r>
            <a:rPr lang="it-IT" dirty="0" smtClean="0"/>
            <a:t>Enti forniti di personalità giuridica</a:t>
          </a:r>
          <a:endParaRPr lang="it-IT" dirty="0"/>
        </a:p>
      </dgm:t>
    </dgm:pt>
    <dgm:pt modelId="{EB5042B8-6F49-4504-9F72-773C9E0398B6}" type="parTrans" cxnId="{11868AE6-4808-425A-9CD4-1C743B527F98}">
      <dgm:prSet/>
      <dgm:spPr/>
      <dgm:t>
        <a:bodyPr/>
        <a:lstStyle/>
        <a:p>
          <a:endParaRPr lang="it-IT"/>
        </a:p>
      </dgm:t>
    </dgm:pt>
    <dgm:pt modelId="{68630E18-6DD2-4F5D-90C7-0D3C13E0CBA9}" type="sibTrans" cxnId="{11868AE6-4808-425A-9CD4-1C743B527F98}">
      <dgm:prSet/>
      <dgm:spPr/>
      <dgm:t>
        <a:bodyPr/>
        <a:lstStyle/>
        <a:p>
          <a:endParaRPr lang="it-IT"/>
        </a:p>
      </dgm:t>
    </dgm:pt>
    <dgm:pt modelId="{3D90B607-4A03-4F5F-A6B0-0B7572D9C89B}">
      <dgm:prSet phldrT="[Testo]"/>
      <dgm:spPr/>
      <dgm:t>
        <a:bodyPr/>
        <a:lstStyle/>
        <a:p>
          <a:r>
            <a:rPr lang="it-IT" dirty="0" smtClean="0"/>
            <a:t>Società commerciali</a:t>
          </a:r>
          <a:endParaRPr lang="it-IT" dirty="0"/>
        </a:p>
      </dgm:t>
    </dgm:pt>
    <dgm:pt modelId="{89198FEB-8B76-492E-8357-D0D65E87B9B8}" type="parTrans" cxnId="{320073CF-D2C8-4919-83DC-DE62793D8C95}">
      <dgm:prSet/>
      <dgm:spPr/>
      <dgm:t>
        <a:bodyPr/>
        <a:lstStyle/>
        <a:p>
          <a:endParaRPr lang="it-IT"/>
        </a:p>
      </dgm:t>
    </dgm:pt>
    <dgm:pt modelId="{65398E66-F181-4F4B-95E3-4C456A4F2CEE}" type="sibTrans" cxnId="{320073CF-D2C8-4919-83DC-DE62793D8C95}">
      <dgm:prSet/>
      <dgm:spPr/>
      <dgm:t>
        <a:bodyPr/>
        <a:lstStyle/>
        <a:p>
          <a:endParaRPr lang="it-IT"/>
        </a:p>
      </dgm:t>
    </dgm:pt>
    <dgm:pt modelId="{3577A45D-057B-405B-A3D8-9EBB082D6FE5}">
      <dgm:prSet phldrT="[Testo]"/>
      <dgm:spPr/>
      <dgm:t>
        <a:bodyPr/>
        <a:lstStyle/>
        <a:p>
          <a:r>
            <a:rPr lang="it-IT" dirty="0" smtClean="0"/>
            <a:t>A chi non si applica</a:t>
          </a:r>
          <a:endParaRPr lang="it-IT" dirty="0"/>
        </a:p>
      </dgm:t>
    </dgm:pt>
    <dgm:pt modelId="{E83B4DA8-69EA-4DDF-B128-3D44E37E9E56}" type="parTrans" cxnId="{24DFFA54-AAF8-4B7E-809E-0B1AFCAEA8A2}">
      <dgm:prSet/>
      <dgm:spPr/>
      <dgm:t>
        <a:bodyPr/>
        <a:lstStyle/>
        <a:p>
          <a:endParaRPr lang="it-IT"/>
        </a:p>
      </dgm:t>
    </dgm:pt>
    <dgm:pt modelId="{025828E0-980A-4BF2-8B06-3CBBB14D979D}" type="sibTrans" cxnId="{24DFFA54-AAF8-4B7E-809E-0B1AFCAEA8A2}">
      <dgm:prSet/>
      <dgm:spPr/>
      <dgm:t>
        <a:bodyPr/>
        <a:lstStyle/>
        <a:p>
          <a:endParaRPr lang="it-IT"/>
        </a:p>
      </dgm:t>
    </dgm:pt>
    <dgm:pt modelId="{44332694-D4AE-434B-87C9-2D9AAE744EF1}">
      <dgm:prSet phldrT="[Testo]"/>
      <dgm:spPr/>
      <dgm:t>
        <a:bodyPr/>
        <a:lstStyle/>
        <a:p>
          <a:r>
            <a:rPr lang="it-IT" dirty="0" smtClean="0"/>
            <a:t>Stato</a:t>
          </a:r>
          <a:endParaRPr lang="it-IT" dirty="0"/>
        </a:p>
      </dgm:t>
    </dgm:pt>
    <dgm:pt modelId="{C31E6C31-FDAA-4016-8B73-01F91B55ED6F}" type="parTrans" cxnId="{E94EFED2-5C40-4E68-8F40-8B3617C37F31}">
      <dgm:prSet/>
      <dgm:spPr/>
      <dgm:t>
        <a:bodyPr/>
        <a:lstStyle/>
        <a:p>
          <a:endParaRPr lang="it-IT"/>
        </a:p>
      </dgm:t>
    </dgm:pt>
    <dgm:pt modelId="{79AB3A59-B4EC-4B35-916F-605C0A36F332}" type="sibTrans" cxnId="{E94EFED2-5C40-4E68-8F40-8B3617C37F31}">
      <dgm:prSet/>
      <dgm:spPr/>
      <dgm:t>
        <a:bodyPr/>
        <a:lstStyle/>
        <a:p>
          <a:endParaRPr lang="it-IT"/>
        </a:p>
      </dgm:t>
    </dgm:pt>
    <dgm:pt modelId="{47B89F92-8B2C-470B-B93B-E5EF932C33FB}">
      <dgm:prSet phldrT="[Testo]"/>
      <dgm:spPr/>
      <dgm:t>
        <a:bodyPr/>
        <a:lstStyle/>
        <a:p>
          <a:r>
            <a:rPr lang="it-IT" dirty="0" smtClean="0"/>
            <a:t>Enti pubblici non economici</a:t>
          </a:r>
          <a:endParaRPr lang="it-IT" dirty="0"/>
        </a:p>
      </dgm:t>
    </dgm:pt>
    <dgm:pt modelId="{1B2DB2FA-38EF-4319-AC9C-753AB711E034}" type="parTrans" cxnId="{E4AF4450-DF65-43FE-94D6-22BC35A8F87B}">
      <dgm:prSet/>
      <dgm:spPr/>
      <dgm:t>
        <a:bodyPr/>
        <a:lstStyle/>
        <a:p>
          <a:endParaRPr lang="it-IT"/>
        </a:p>
      </dgm:t>
    </dgm:pt>
    <dgm:pt modelId="{66E9A141-CE0B-412C-9196-1879E1135652}" type="sibTrans" cxnId="{E4AF4450-DF65-43FE-94D6-22BC35A8F87B}">
      <dgm:prSet/>
      <dgm:spPr/>
      <dgm:t>
        <a:bodyPr/>
        <a:lstStyle/>
        <a:p>
          <a:endParaRPr lang="it-IT"/>
        </a:p>
      </dgm:t>
    </dgm:pt>
    <dgm:pt modelId="{DB06C92C-F7F8-45AF-9835-ABBA5741E9AD}">
      <dgm:prSet phldrT="[Testo]"/>
      <dgm:spPr/>
      <dgm:t>
        <a:bodyPr/>
        <a:lstStyle/>
        <a:p>
          <a:r>
            <a:rPr lang="it-IT" dirty="0" smtClean="0"/>
            <a:t>Associazioni senza personalità giuridica</a:t>
          </a:r>
          <a:endParaRPr lang="it-IT" dirty="0"/>
        </a:p>
      </dgm:t>
    </dgm:pt>
    <dgm:pt modelId="{546427CC-D316-4B33-A694-F9A868020F45}" type="parTrans" cxnId="{10E3307C-A6A6-4E8F-8F86-1D929A31B911}">
      <dgm:prSet/>
      <dgm:spPr/>
    </dgm:pt>
    <dgm:pt modelId="{47F1B09B-2F44-4A92-8C3C-4F89B2B1FAEC}" type="sibTrans" cxnId="{10E3307C-A6A6-4E8F-8F86-1D929A31B911}">
      <dgm:prSet/>
      <dgm:spPr/>
    </dgm:pt>
    <dgm:pt modelId="{549AB2F5-AEEE-4A2C-94BF-B144EC5B2368}">
      <dgm:prSet phldrT="[Testo]"/>
      <dgm:spPr/>
      <dgm:t>
        <a:bodyPr/>
        <a:lstStyle/>
        <a:p>
          <a:r>
            <a:rPr lang="it-IT" dirty="0" smtClean="0"/>
            <a:t>Enti pubblici territoriali e non territoriali</a:t>
          </a:r>
          <a:endParaRPr lang="it-IT" dirty="0"/>
        </a:p>
      </dgm:t>
    </dgm:pt>
    <dgm:pt modelId="{C6EAE713-45C3-4D74-A777-26751062034D}" type="parTrans" cxnId="{26CCAD65-CBDE-43F0-A2B6-D66ACA081ECA}">
      <dgm:prSet/>
      <dgm:spPr/>
    </dgm:pt>
    <dgm:pt modelId="{B2BA4768-001A-4C58-9D83-FD48F87CF142}" type="sibTrans" cxnId="{26CCAD65-CBDE-43F0-A2B6-D66ACA081ECA}">
      <dgm:prSet/>
      <dgm:spPr/>
    </dgm:pt>
    <dgm:pt modelId="{CE850D78-C11A-41AF-9ACA-054C7751F5E4}">
      <dgm:prSet phldrT="[Testo]"/>
      <dgm:spPr/>
      <dgm:t>
        <a:bodyPr/>
        <a:lstStyle/>
        <a:p>
          <a:r>
            <a:rPr lang="it-IT" dirty="0" smtClean="0"/>
            <a:t>Enti che svolgono funzioni di rilievo costituzionale</a:t>
          </a:r>
          <a:endParaRPr lang="it-IT" dirty="0"/>
        </a:p>
      </dgm:t>
    </dgm:pt>
    <dgm:pt modelId="{BA88593E-B776-4BE9-8A5D-6CEDFF3D1540}" type="parTrans" cxnId="{4848CA24-B048-4084-994F-55881981A6C1}">
      <dgm:prSet/>
      <dgm:spPr/>
    </dgm:pt>
    <dgm:pt modelId="{E506EF9E-5DFC-40B1-97F6-3AB8D0D1CCB0}" type="sibTrans" cxnId="{4848CA24-B048-4084-994F-55881981A6C1}">
      <dgm:prSet/>
      <dgm:spPr/>
    </dgm:pt>
    <dgm:pt modelId="{F786D4A8-DB04-48D7-BCCD-A215F18C1CB0}" type="pres">
      <dgm:prSet presAssocID="{0639B908-D72E-40BF-A809-CD3DF49E70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6C7CF3B-8416-465F-9A15-872E36B85E05}" type="pres">
      <dgm:prSet presAssocID="{6B4C904E-4A75-4419-972A-B44BB69300C7}" presName="linNode" presStyleCnt="0"/>
      <dgm:spPr/>
    </dgm:pt>
    <dgm:pt modelId="{0F14D328-698F-45DA-B053-39596A586110}" type="pres">
      <dgm:prSet presAssocID="{6B4C904E-4A75-4419-972A-B44BB69300C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ABD51D-DED9-42D4-BCA2-682118B474DB}" type="pres">
      <dgm:prSet presAssocID="{6B4C904E-4A75-4419-972A-B44BB69300C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7D06FC-9ADB-4D40-97DC-28471B7E3A05}" type="pres">
      <dgm:prSet presAssocID="{1ACE3184-C270-49AF-A82F-88DF9E453FBE}" presName="sp" presStyleCnt="0"/>
      <dgm:spPr/>
    </dgm:pt>
    <dgm:pt modelId="{2467F4B8-9AED-42A5-B6D7-C97506DC39FA}" type="pres">
      <dgm:prSet presAssocID="{3CD88307-FE43-42AF-A198-0B6275C4EB21}" presName="linNode" presStyleCnt="0"/>
      <dgm:spPr/>
    </dgm:pt>
    <dgm:pt modelId="{8072D65F-DA2E-406B-90B7-48A5E4588D3B}" type="pres">
      <dgm:prSet presAssocID="{3CD88307-FE43-42AF-A198-0B6275C4EB2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CA8D84-8B49-4986-93E4-EE4C2BB01443}" type="pres">
      <dgm:prSet presAssocID="{3CD88307-FE43-42AF-A198-0B6275C4EB2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CF550A-88C1-43D3-83D6-0D6CABF82151}" type="pres">
      <dgm:prSet presAssocID="{1EFF2B93-F68F-4992-8DE3-A3DDCBC4C7B2}" presName="sp" presStyleCnt="0"/>
      <dgm:spPr/>
    </dgm:pt>
    <dgm:pt modelId="{9A537907-C262-495D-A241-8B6FCF4FC468}" type="pres">
      <dgm:prSet presAssocID="{3577A45D-057B-405B-A3D8-9EBB082D6FE5}" presName="linNode" presStyleCnt="0"/>
      <dgm:spPr/>
    </dgm:pt>
    <dgm:pt modelId="{5482902A-D002-474D-8B51-7DB4521D742F}" type="pres">
      <dgm:prSet presAssocID="{3577A45D-057B-405B-A3D8-9EBB082D6FE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6FB2F8-8B7D-4FFF-80C2-C97F1C099BCA}" type="pres">
      <dgm:prSet presAssocID="{3577A45D-057B-405B-A3D8-9EBB082D6FE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C275594-7CE4-436B-9BC4-3834F195F400}" type="presOf" srcId="{DB06C92C-F7F8-45AF-9835-ABBA5741E9AD}" destId="{1FCA8D84-8B49-4986-93E4-EE4C2BB01443}" srcOrd="0" destOrd="2" presId="urn:microsoft.com/office/officeart/2005/8/layout/vList5"/>
    <dgm:cxn modelId="{801458DB-672D-44CA-B0BC-8203D8AFB5FB}" srcId="{0639B908-D72E-40BF-A809-CD3DF49E706F}" destId="{6B4C904E-4A75-4419-972A-B44BB69300C7}" srcOrd="0" destOrd="0" parTransId="{79AE8EB6-77F1-49C0-B999-5557BBF10CDC}" sibTransId="{1ACE3184-C270-49AF-A82F-88DF9E453FBE}"/>
    <dgm:cxn modelId="{5EB66D20-6432-4455-9721-49B594FADB72}" type="presOf" srcId="{3577A45D-057B-405B-A3D8-9EBB082D6FE5}" destId="{5482902A-D002-474D-8B51-7DB4521D742F}" srcOrd="0" destOrd="0" presId="urn:microsoft.com/office/officeart/2005/8/layout/vList5"/>
    <dgm:cxn modelId="{5DB386AC-E204-4363-AAE8-4A31A2E4FF99}" type="presOf" srcId="{3D90B607-4A03-4F5F-A6B0-0B7572D9C89B}" destId="{1FCA8D84-8B49-4986-93E4-EE4C2BB01443}" srcOrd="0" destOrd="1" presId="urn:microsoft.com/office/officeart/2005/8/layout/vList5"/>
    <dgm:cxn modelId="{8A7459B4-F020-42A2-B6BF-44496EDC9425}" type="presOf" srcId="{6B4C904E-4A75-4419-972A-B44BB69300C7}" destId="{0F14D328-698F-45DA-B053-39596A586110}" srcOrd="0" destOrd="0" presId="urn:microsoft.com/office/officeart/2005/8/layout/vList5"/>
    <dgm:cxn modelId="{320073CF-D2C8-4919-83DC-DE62793D8C95}" srcId="{3CD88307-FE43-42AF-A198-0B6275C4EB21}" destId="{3D90B607-4A03-4F5F-A6B0-0B7572D9C89B}" srcOrd="1" destOrd="0" parTransId="{89198FEB-8B76-492E-8357-D0D65E87B9B8}" sibTransId="{65398E66-F181-4F4B-95E3-4C456A4F2CEE}"/>
    <dgm:cxn modelId="{26CCAD65-CBDE-43F0-A2B6-D66ACA081ECA}" srcId="{3577A45D-057B-405B-A3D8-9EBB082D6FE5}" destId="{549AB2F5-AEEE-4A2C-94BF-B144EC5B2368}" srcOrd="1" destOrd="0" parTransId="{C6EAE713-45C3-4D74-A777-26751062034D}" sibTransId="{B2BA4768-001A-4C58-9D83-FD48F87CF142}"/>
    <dgm:cxn modelId="{FF73A1EB-06AE-4D4C-92BE-1F32A345EDEC}" type="presOf" srcId="{76185BA9-9039-4477-9187-7C891C940C01}" destId="{A9ABD51D-DED9-42D4-BCA2-682118B474DB}" srcOrd="0" destOrd="0" presId="urn:microsoft.com/office/officeart/2005/8/layout/vList5"/>
    <dgm:cxn modelId="{11868AE6-4808-425A-9CD4-1C743B527F98}" srcId="{3CD88307-FE43-42AF-A198-0B6275C4EB21}" destId="{85F4FC4B-D856-4DD7-B795-327C6A9B5E48}" srcOrd="0" destOrd="0" parTransId="{EB5042B8-6F49-4504-9F72-773C9E0398B6}" sibTransId="{68630E18-6DD2-4F5D-90C7-0D3C13E0CBA9}"/>
    <dgm:cxn modelId="{76ACB2C1-007B-49C1-8165-B1EDE3166DFE}" type="presOf" srcId="{47B89F92-8B2C-470B-B93B-E5EF932C33FB}" destId="{7B6FB2F8-8B7D-4FFF-80C2-C97F1C099BCA}" srcOrd="0" destOrd="2" presId="urn:microsoft.com/office/officeart/2005/8/layout/vList5"/>
    <dgm:cxn modelId="{24DFFA54-AAF8-4B7E-809E-0B1AFCAEA8A2}" srcId="{0639B908-D72E-40BF-A809-CD3DF49E706F}" destId="{3577A45D-057B-405B-A3D8-9EBB082D6FE5}" srcOrd="2" destOrd="0" parTransId="{E83B4DA8-69EA-4DDF-B128-3D44E37E9E56}" sibTransId="{025828E0-980A-4BF2-8B06-3CBBB14D979D}"/>
    <dgm:cxn modelId="{EA276EBD-082A-4C5C-8FA9-A2F565D59ACC}" type="presOf" srcId="{CE850D78-C11A-41AF-9ACA-054C7751F5E4}" destId="{7B6FB2F8-8B7D-4FFF-80C2-C97F1C099BCA}" srcOrd="0" destOrd="3" presId="urn:microsoft.com/office/officeart/2005/8/layout/vList5"/>
    <dgm:cxn modelId="{00413800-851A-43CE-ACBD-6C998839AB60}" type="presOf" srcId="{549AB2F5-AEEE-4A2C-94BF-B144EC5B2368}" destId="{7B6FB2F8-8B7D-4FFF-80C2-C97F1C099BCA}" srcOrd="0" destOrd="1" presId="urn:microsoft.com/office/officeart/2005/8/layout/vList5"/>
    <dgm:cxn modelId="{E4AF4450-DF65-43FE-94D6-22BC35A8F87B}" srcId="{3577A45D-057B-405B-A3D8-9EBB082D6FE5}" destId="{47B89F92-8B2C-470B-B93B-E5EF932C33FB}" srcOrd="2" destOrd="0" parTransId="{1B2DB2FA-38EF-4319-AC9C-753AB711E034}" sibTransId="{66E9A141-CE0B-412C-9196-1879E1135652}"/>
    <dgm:cxn modelId="{ED2E288E-AF9E-4186-8508-240F839A1782}" type="presOf" srcId="{3CD88307-FE43-42AF-A198-0B6275C4EB21}" destId="{8072D65F-DA2E-406B-90B7-48A5E4588D3B}" srcOrd="0" destOrd="0" presId="urn:microsoft.com/office/officeart/2005/8/layout/vList5"/>
    <dgm:cxn modelId="{740DBDCE-75AF-4991-A19E-8A4614550772}" srcId="{0639B908-D72E-40BF-A809-CD3DF49E706F}" destId="{3CD88307-FE43-42AF-A198-0B6275C4EB21}" srcOrd="1" destOrd="0" parTransId="{45A7847D-0224-45AC-8219-D6908184EBE6}" sibTransId="{1EFF2B93-F68F-4992-8DE3-A3DDCBC4C7B2}"/>
    <dgm:cxn modelId="{3929C344-9B3D-4DAD-8B56-17C80527A148}" type="presOf" srcId="{0639B908-D72E-40BF-A809-CD3DF49E706F}" destId="{F786D4A8-DB04-48D7-BCCD-A215F18C1CB0}" srcOrd="0" destOrd="0" presId="urn:microsoft.com/office/officeart/2005/8/layout/vList5"/>
    <dgm:cxn modelId="{4848CA24-B048-4084-994F-55881981A6C1}" srcId="{3577A45D-057B-405B-A3D8-9EBB082D6FE5}" destId="{CE850D78-C11A-41AF-9ACA-054C7751F5E4}" srcOrd="3" destOrd="0" parTransId="{BA88593E-B776-4BE9-8A5D-6CEDFF3D1540}" sibTransId="{E506EF9E-5DFC-40B1-97F6-3AB8D0D1CCB0}"/>
    <dgm:cxn modelId="{8643C547-28F1-4ADB-BB97-55A6D37C1166}" type="presOf" srcId="{44332694-D4AE-434B-87C9-2D9AAE744EF1}" destId="{7B6FB2F8-8B7D-4FFF-80C2-C97F1C099BCA}" srcOrd="0" destOrd="0" presId="urn:microsoft.com/office/officeart/2005/8/layout/vList5"/>
    <dgm:cxn modelId="{10E3307C-A6A6-4E8F-8F86-1D929A31B911}" srcId="{3CD88307-FE43-42AF-A198-0B6275C4EB21}" destId="{DB06C92C-F7F8-45AF-9835-ABBA5741E9AD}" srcOrd="2" destOrd="0" parTransId="{546427CC-D316-4B33-A694-F9A868020F45}" sibTransId="{47F1B09B-2F44-4A92-8C3C-4F89B2B1FAEC}"/>
    <dgm:cxn modelId="{609ED47D-D408-482D-AB6B-E4E0BB95F4CF}" srcId="{6B4C904E-4A75-4419-972A-B44BB69300C7}" destId="{AC51A58B-62FF-4955-B363-DD444F883828}" srcOrd="1" destOrd="0" parTransId="{6B696024-693D-4F52-88B8-10D22EF41A6F}" sibTransId="{DBA2C08F-8C13-49DF-9C53-B96321E94203}"/>
    <dgm:cxn modelId="{0B679233-E3F8-4AEA-983F-A78936A7C938}" type="presOf" srcId="{AC51A58B-62FF-4955-B363-DD444F883828}" destId="{A9ABD51D-DED9-42D4-BCA2-682118B474DB}" srcOrd="0" destOrd="1" presId="urn:microsoft.com/office/officeart/2005/8/layout/vList5"/>
    <dgm:cxn modelId="{DCEBCEC5-6CA7-4294-98F8-FA7EDCEA64B6}" type="presOf" srcId="{85F4FC4B-D856-4DD7-B795-327C6A9B5E48}" destId="{1FCA8D84-8B49-4986-93E4-EE4C2BB01443}" srcOrd="0" destOrd="0" presId="urn:microsoft.com/office/officeart/2005/8/layout/vList5"/>
    <dgm:cxn modelId="{E94EFED2-5C40-4E68-8F40-8B3617C37F31}" srcId="{3577A45D-057B-405B-A3D8-9EBB082D6FE5}" destId="{44332694-D4AE-434B-87C9-2D9AAE744EF1}" srcOrd="0" destOrd="0" parTransId="{C31E6C31-FDAA-4016-8B73-01F91B55ED6F}" sibTransId="{79AB3A59-B4EC-4B35-916F-605C0A36F332}"/>
    <dgm:cxn modelId="{405BD335-55CD-47B9-8BA2-8B952E107C76}" srcId="{6B4C904E-4A75-4419-972A-B44BB69300C7}" destId="{76185BA9-9039-4477-9187-7C891C940C01}" srcOrd="0" destOrd="0" parTransId="{2EB8809A-710C-4ADA-94E1-16ABB31620DC}" sibTransId="{C7B0F2A8-BAD3-49B0-A550-60F51886ACCA}"/>
    <dgm:cxn modelId="{8374C4D1-AD29-4C54-B0A4-AE41A3DE3513}" type="presParOf" srcId="{F786D4A8-DB04-48D7-BCCD-A215F18C1CB0}" destId="{56C7CF3B-8416-465F-9A15-872E36B85E05}" srcOrd="0" destOrd="0" presId="urn:microsoft.com/office/officeart/2005/8/layout/vList5"/>
    <dgm:cxn modelId="{A3D2B1B1-C1ED-415B-8DF0-F78EFA9E2943}" type="presParOf" srcId="{56C7CF3B-8416-465F-9A15-872E36B85E05}" destId="{0F14D328-698F-45DA-B053-39596A586110}" srcOrd="0" destOrd="0" presId="urn:microsoft.com/office/officeart/2005/8/layout/vList5"/>
    <dgm:cxn modelId="{BA676B1A-E53D-466C-8010-DAA54A766DC9}" type="presParOf" srcId="{56C7CF3B-8416-465F-9A15-872E36B85E05}" destId="{A9ABD51D-DED9-42D4-BCA2-682118B474DB}" srcOrd="1" destOrd="0" presId="urn:microsoft.com/office/officeart/2005/8/layout/vList5"/>
    <dgm:cxn modelId="{313756FA-CB67-4F80-B301-D006D5C8FAFE}" type="presParOf" srcId="{F786D4A8-DB04-48D7-BCCD-A215F18C1CB0}" destId="{707D06FC-9ADB-4D40-97DC-28471B7E3A05}" srcOrd="1" destOrd="0" presId="urn:microsoft.com/office/officeart/2005/8/layout/vList5"/>
    <dgm:cxn modelId="{274C0B57-7614-4373-A2E7-62C10E219D64}" type="presParOf" srcId="{F786D4A8-DB04-48D7-BCCD-A215F18C1CB0}" destId="{2467F4B8-9AED-42A5-B6D7-C97506DC39FA}" srcOrd="2" destOrd="0" presId="urn:microsoft.com/office/officeart/2005/8/layout/vList5"/>
    <dgm:cxn modelId="{CC2A9821-C03E-42F9-A382-EBF65C4AF036}" type="presParOf" srcId="{2467F4B8-9AED-42A5-B6D7-C97506DC39FA}" destId="{8072D65F-DA2E-406B-90B7-48A5E4588D3B}" srcOrd="0" destOrd="0" presId="urn:microsoft.com/office/officeart/2005/8/layout/vList5"/>
    <dgm:cxn modelId="{5AF6EFBF-C34C-407D-96F2-3C55F88C78AE}" type="presParOf" srcId="{2467F4B8-9AED-42A5-B6D7-C97506DC39FA}" destId="{1FCA8D84-8B49-4986-93E4-EE4C2BB01443}" srcOrd="1" destOrd="0" presId="urn:microsoft.com/office/officeart/2005/8/layout/vList5"/>
    <dgm:cxn modelId="{C3C689C5-3D45-405F-9071-9904B402D4C3}" type="presParOf" srcId="{F786D4A8-DB04-48D7-BCCD-A215F18C1CB0}" destId="{D8CF550A-88C1-43D3-83D6-0D6CABF82151}" srcOrd="3" destOrd="0" presId="urn:microsoft.com/office/officeart/2005/8/layout/vList5"/>
    <dgm:cxn modelId="{83B30BBA-D8BB-4049-84C1-68F4ED02CA43}" type="presParOf" srcId="{F786D4A8-DB04-48D7-BCCD-A215F18C1CB0}" destId="{9A537907-C262-495D-A241-8B6FCF4FC468}" srcOrd="4" destOrd="0" presId="urn:microsoft.com/office/officeart/2005/8/layout/vList5"/>
    <dgm:cxn modelId="{B4B2E847-5D6D-48F1-9069-3B4F621E6B91}" type="presParOf" srcId="{9A537907-C262-495D-A241-8B6FCF4FC468}" destId="{5482902A-D002-474D-8B51-7DB4521D742F}" srcOrd="0" destOrd="0" presId="urn:microsoft.com/office/officeart/2005/8/layout/vList5"/>
    <dgm:cxn modelId="{C6E21DA4-98C2-4AF2-A9EA-D4B9F0252179}" type="presParOf" srcId="{9A537907-C262-495D-A241-8B6FCF4FC468}" destId="{7B6FB2F8-8B7D-4FFF-80C2-C97F1C099B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3D7172-873F-4396-BAB1-67E2DE63BE7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8C037AA-A7A9-4220-8E54-4EF1B0191939}">
      <dgm:prSet phldrT="[Testo]"/>
      <dgm:spPr/>
      <dgm:t>
        <a:bodyPr/>
        <a:lstStyle/>
        <a:p>
          <a:r>
            <a:rPr lang="it-IT" dirty="0" smtClean="0"/>
            <a:t>Reati presupposti: reati che determinano il sorgere della responsabilità amministrativa</a:t>
          </a:r>
          <a:endParaRPr lang="it-IT" dirty="0"/>
        </a:p>
      </dgm:t>
    </dgm:pt>
    <dgm:pt modelId="{3F717E93-225B-43BE-B5E1-13EDFB9BAC73}" type="parTrans" cxnId="{6123296C-6994-4DFB-A334-4CA60249C110}">
      <dgm:prSet/>
      <dgm:spPr/>
      <dgm:t>
        <a:bodyPr/>
        <a:lstStyle/>
        <a:p>
          <a:endParaRPr lang="it-IT"/>
        </a:p>
      </dgm:t>
    </dgm:pt>
    <dgm:pt modelId="{D6011E5D-F408-4288-BF53-9CD54793EFD3}" type="sibTrans" cxnId="{6123296C-6994-4DFB-A334-4CA60249C110}">
      <dgm:prSet/>
      <dgm:spPr/>
      <dgm:t>
        <a:bodyPr/>
        <a:lstStyle/>
        <a:p>
          <a:endParaRPr lang="it-IT"/>
        </a:p>
      </dgm:t>
    </dgm:pt>
    <dgm:pt modelId="{1E1FA133-BE68-4684-AF5B-AE00F0D37C11}">
      <dgm:prSet phldrT="[Testo]"/>
      <dgm:spPr/>
      <dgm:t>
        <a:bodyPr/>
        <a:lstStyle/>
        <a:p>
          <a:r>
            <a:rPr lang="it-IT" dirty="0" smtClean="0"/>
            <a:t>I reati presupposti devono essere iscritti e attribuiti a persone fisiche che operano per l’ente</a:t>
          </a:r>
          <a:endParaRPr lang="it-IT" dirty="0"/>
        </a:p>
      </dgm:t>
    </dgm:pt>
    <dgm:pt modelId="{898F96DC-30B9-434C-A92B-6569310AB292}" type="parTrans" cxnId="{11846EF8-12FC-45D7-BFC9-928036962F69}">
      <dgm:prSet/>
      <dgm:spPr/>
      <dgm:t>
        <a:bodyPr/>
        <a:lstStyle/>
        <a:p>
          <a:endParaRPr lang="it-IT"/>
        </a:p>
      </dgm:t>
    </dgm:pt>
    <dgm:pt modelId="{B7B7E068-DF9A-4A6E-938D-9D38FCF174FF}" type="sibTrans" cxnId="{11846EF8-12FC-45D7-BFC9-928036962F69}">
      <dgm:prSet/>
      <dgm:spPr/>
      <dgm:t>
        <a:bodyPr/>
        <a:lstStyle/>
        <a:p>
          <a:endParaRPr lang="it-IT"/>
        </a:p>
      </dgm:t>
    </dgm:pt>
    <dgm:pt modelId="{ECDDAD1F-B5F4-4E91-BA87-A5BAD64DAB9F}">
      <dgm:prSet phldrT="[Testo]"/>
      <dgm:spPr/>
      <dgm:t>
        <a:bodyPr/>
        <a:lstStyle/>
        <a:p>
          <a:r>
            <a:rPr lang="it-IT" dirty="0" smtClean="0"/>
            <a:t>I reati presupposti sono indicati dalla legge. Esempio: 316 bis, 316 ter 640 ter</a:t>
          </a:r>
          <a:endParaRPr lang="it-IT" dirty="0"/>
        </a:p>
      </dgm:t>
    </dgm:pt>
    <dgm:pt modelId="{EAD588F1-A3E2-49BB-8AF6-BE3FD39EC7F3}" type="parTrans" cxnId="{BFC72E5B-8F67-4F0F-B125-891EDF60AEFE}">
      <dgm:prSet/>
      <dgm:spPr/>
      <dgm:t>
        <a:bodyPr/>
        <a:lstStyle/>
        <a:p>
          <a:endParaRPr lang="it-IT"/>
        </a:p>
      </dgm:t>
    </dgm:pt>
    <dgm:pt modelId="{3F8FBDFD-FC58-46FB-AD95-7B931A2F5D60}" type="sibTrans" cxnId="{BFC72E5B-8F67-4F0F-B125-891EDF60AEFE}">
      <dgm:prSet/>
      <dgm:spPr/>
      <dgm:t>
        <a:bodyPr/>
        <a:lstStyle/>
        <a:p>
          <a:endParaRPr lang="it-IT"/>
        </a:p>
      </dgm:t>
    </dgm:pt>
    <dgm:pt modelId="{492F69B3-C545-4841-A31C-4CBE82FD079D}">
      <dgm:prSet phldrT="[Testo]"/>
      <dgm:spPr/>
      <dgm:t>
        <a:bodyPr/>
        <a:lstStyle/>
        <a:p>
          <a:r>
            <a:rPr lang="it-IT" dirty="0" smtClean="0"/>
            <a:t>L’illecito deve essere commesso nell’interesse dell’ente</a:t>
          </a:r>
          <a:endParaRPr lang="it-IT" dirty="0"/>
        </a:p>
      </dgm:t>
    </dgm:pt>
    <dgm:pt modelId="{10D4189C-08CF-4536-BDBE-7D70EAFA052F}" type="parTrans" cxnId="{1BBEFF4B-E787-477F-BCCD-5324B379AABB}">
      <dgm:prSet/>
      <dgm:spPr/>
      <dgm:t>
        <a:bodyPr/>
        <a:lstStyle/>
        <a:p>
          <a:endParaRPr lang="it-IT"/>
        </a:p>
      </dgm:t>
    </dgm:pt>
    <dgm:pt modelId="{FD72A865-F098-450C-9A3C-E6FAE1F56570}" type="sibTrans" cxnId="{1BBEFF4B-E787-477F-BCCD-5324B379AABB}">
      <dgm:prSet/>
      <dgm:spPr/>
      <dgm:t>
        <a:bodyPr/>
        <a:lstStyle/>
        <a:p>
          <a:endParaRPr lang="it-IT"/>
        </a:p>
      </dgm:t>
    </dgm:pt>
    <dgm:pt modelId="{A4DF3184-E7B1-44F4-B3BA-28ADEDD895CF}">
      <dgm:prSet phldrT="[Testo]"/>
      <dgm:spPr/>
      <dgm:t>
        <a:bodyPr/>
        <a:lstStyle/>
        <a:p>
          <a:r>
            <a:rPr lang="it-IT" dirty="0" smtClean="0"/>
            <a:t>In caso di condanna sono previste sanzioni: pecuniarie, </a:t>
          </a:r>
          <a:r>
            <a:rPr lang="it-IT" dirty="0" err="1" smtClean="0"/>
            <a:t>interdittive</a:t>
          </a:r>
          <a:r>
            <a:rPr lang="it-IT" dirty="0" smtClean="0"/>
            <a:t>, confisca e pubblicazione della sentenza</a:t>
          </a:r>
          <a:endParaRPr lang="it-IT" dirty="0"/>
        </a:p>
      </dgm:t>
    </dgm:pt>
    <dgm:pt modelId="{B4585D96-DE6F-4C0F-A446-58354118FAA9}" type="parTrans" cxnId="{875859DA-7CE4-456D-9663-FD5A3A9A5FB1}">
      <dgm:prSet/>
      <dgm:spPr/>
      <dgm:t>
        <a:bodyPr/>
        <a:lstStyle/>
        <a:p>
          <a:endParaRPr lang="it-IT"/>
        </a:p>
      </dgm:t>
    </dgm:pt>
    <dgm:pt modelId="{CA85489D-6B3D-4586-AABD-12FD41595896}" type="sibTrans" cxnId="{875859DA-7CE4-456D-9663-FD5A3A9A5FB1}">
      <dgm:prSet/>
      <dgm:spPr/>
      <dgm:t>
        <a:bodyPr/>
        <a:lstStyle/>
        <a:p>
          <a:endParaRPr lang="it-IT"/>
        </a:p>
      </dgm:t>
    </dgm:pt>
    <dgm:pt modelId="{D5520B5B-0D00-4FAB-8A9F-B470A185096B}" type="pres">
      <dgm:prSet presAssocID="{5F3D7172-873F-4396-BAB1-67E2DE63BE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E30D8B9-FBFF-461C-B378-0DF814FCA2C6}" type="pres">
      <dgm:prSet presAssocID="{08C037AA-A7A9-4220-8E54-4EF1B01919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D0524D-0F5A-48F1-B437-DBB5F0AD9FA9}" type="pres">
      <dgm:prSet presAssocID="{D6011E5D-F408-4288-BF53-9CD54793EFD3}" presName="sibTrans" presStyleCnt="0"/>
      <dgm:spPr/>
    </dgm:pt>
    <dgm:pt modelId="{FF69625B-5C2D-4C8C-B1D5-727C4DB50F73}" type="pres">
      <dgm:prSet presAssocID="{1E1FA133-BE68-4684-AF5B-AE00F0D37C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2C5AD9-BCA0-4036-929F-3A684C21B03D}" type="pres">
      <dgm:prSet presAssocID="{B7B7E068-DF9A-4A6E-938D-9D38FCF174FF}" presName="sibTrans" presStyleCnt="0"/>
      <dgm:spPr/>
    </dgm:pt>
    <dgm:pt modelId="{F78344CB-A5E5-41A8-B86B-72FB07F2A75F}" type="pres">
      <dgm:prSet presAssocID="{ECDDAD1F-B5F4-4E91-BA87-A5BAD64DAB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5E3BCB-ADE5-445C-A93F-AF5B3F336833}" type="pres">
      <dgm:prSet presAssocID="{3F8FBDFD-FC58-46FB-AD95-7B931A2F5D60}" presName="sibTrans" presStyleCnt="0"/>
      <dgm:spPr/>
    </dgm:pt>
    <dgm:pt modelId="{32719DD9-3CDE-42DD-A62A-DF8B91CC754B}" type="pres">
      <dgm:prSet presAssocID="{492F69B3-C545-4841-A31C-4CBE82FD07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EF7A45-4760-4202-8513-30C4BE53CD09}" type="pres">
      <dgm:prSet presAssocID="{FD72A865-F098-450C-9A3C-E6FAE1F56570}" presName="sibTrans" presStyleCnt="0"/>
      <dgm:spPr/>
    </dgm:pt>
    <dgm:pt modelId="{97FE4A79-EDFA-4F37-839E-4D002B2DFD7B}" type="pres">
      <dgm:prSet presAssocID="{A4DF3184-E7B1-44F4-B3BA-28ADEDD895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75859DA-7CE4-456D-9663-FD5A3A9A5FB1}" srcId="{5F3D7172-873F-4396-BAB1-67E2DE63BE79}" destId="{A4DF3184-E7B1-44F4-B3BA-28ADEDD895CF}" srcOrd="4" destOrd="0" parTransId="{B4585D96-DE6F-4C0F-A446-58354118FAA9}" sibTransId="{CA85489D-6B3D-4586-AABD-12FD41595896}"/>
    <dgm:cxn modelId="{41223F7B-7BB5-4368-B97A-921C2A92B440}" type="presOf" srcId="{492F69B3-C545-4841-A31C-4CBE82FD079D}" destId="{32719DD9-3CDE-42DD-A62A-DF8B91CC754B}" srcOrd="0" destOrd="0" presId="urn:microsoft.com/office/officeart/2005/8/layout/default#1"/>
    <dgm:cxn modelId="{E80AA2D2-92E2-4F3D-81A8-42D8F95E2FD7}" type="presOf" srcId="{08C037AA-A7A9-4220-8E54-4EF1B0191939}" destId="{6E30D8B9-FBFF-461C-B378-0DF814FCA2C6}" srcOrd="0" destOrd="0" presId="urn:microsoft.com/office/officeart/2005/8/layout/default#1"/>
    <dgm:cxn modelId="{94B917C8-C8A2-4D5A-BFE0-FF63B7D86DF6}" type="presOf" srcId="{1E1FA133-BE68-4684-AF5B-AE00F0D37C11}" destId="{FF69625B-5C2D-4C8C-B1D5-727C4DB50F73}" srcOrd="0" destOrd="0" presId="urn:microsoft.com/office/officeart/2005/8/layout/default#1"/>
    <dgm:cxn modelId="{9E8CC320-6620-4A79-86B5-1C582C64C6C9}" type="presOf" srcId="{A4DF3184-E7B1-44F4-B3BA-28ADEDD895CF}" destId="{97FE4A79-EDFA-4F37-839E-4D002B2DFD7B}" srcOrd="0" destOrd="0" presId="urn:microsoft.com/office/officeart/2005/8/layout/default#1"/>
    <dgm:cxn modelId="{CD72715A-3EF7-448D-B0F4-3544AECEEE23}" type="presOf" srcId="{ECDDAD1F-B5F4-4E91-BA87-A5BAD64DAB9F}" destId="{F78344CB-A5E5-41A8-B86B-72FB07F2A75F}" srcOrd="0" destOrd="0" presId="urn:microsoft.com/office/officeart/2005/8/layout/default#1"/>
    <dgm:cxn modelId="{1BBEFF4B-E787-477F-BCCD-5324B379AABB}" srcId="{5F3D7172-873F-4396-BAB1-67E2DE63BE79}" destId="{492F69B3-C545-4841-A31C-4CBE82FD079D}" srcOrd="3" destOrd="0" parTransId="{10D4189C-08CF-4536-BDBE-7D70EAFA052F}" sibTransId="{FD72A865-F098-450C-9A3C-E6FAE1F56570}"/>
    <dgm:cxn modelId="{004B7E94-095A-46F0-9423-0514259A8275}" type="presOf" srcId="{5F3D7172-873F-4396-BAB1-67E2DE63BE79}" destId="{D5520B5B-0D00-4FAB-8A9F-B470A185096B}" srcOrd="0" destOrd="0" presId="urn:microsoft.com/office/officeart/2005/8/layout/default#1"/>
    <dgm:cxn modelId="{11846EF8-12FC-45D7-BFC9-928036962F69}" srcId="{5F3D7172-873F-4396-BAB1-67E2DE63BE79}" destId="{1E1FA133-BE68-4684-AF5B-AE00F0D37C11}" srcOrd="1" destOrd="0" parTransId="{898F96DC-30B9-434C-A92B-6569310AB292}" sibTransId="{B7B7E068-DF9A-4A6E-938D-9D38FCF174FF}"/>
    <dgm:cxn modelId="{6123296C-6994-4DFB-A334-4CA60249C110}" srcId="{5F3D7172-873F-4396-BAB1-67E2DE63BE79}" destId="{08C037AA-A7A9-4220-8E54-4EF1B0191939}" srcOrd="0" destOrd="0" parTransId="{3F717E93-225B-43BE-B5E1-13EDFB9BAC73}" sibTransId="{D6011E5D-F408-4288-BF53-9CD54793EFD3}"/>
    <dgm:cxn modelId="{BFC72E5B-8F67-4F0F-B125-891EDF60AEFE}" srcId="{5F3D7172-873F-4396-BAB1-67E2DE63BE79}" destId="{ECDDAD1F-B5F4-4E91-BA87-A5BAD64DAB9F}" srcOrd="2" destOrd="0" parTransId="{EAD588F1-A3E2-49BB-8AF6-BE3FD39EC7F3}" sibTransId="{3F8FBDFD-FC58-46FB-AD95-7B931A2F5D60}"/>
    <dgm:cxn modelId="{0EBFD334-B82D-4285-9B5E-753A06AACFD7}" type="presParOf" srcId="{D5520B5B-0D00-4FAB-8A9F-B470A185096B}" destId="{6E30D8B9-FBFF-461C-B378-0DF814FCA2C6}" srcOrd="0" destOrd="0" presId="urn:microsoft.com/office/officeart/2005/8/layout/default#1"/>
    <dgm:cxn modelId="{4DA6C6FE-09FD-46F1-AE5E-1EA8BEDBE99D}" type="presParOf" srcId="{D5520B5B-0D00-4FAB-8A9F-B470A185096B}" destId="{ABD0524D-0F5A-48F1-B437-DBB5F0AD9FA9}" srcOrd="1" destOrd="0" presId="urn:microsoft.com/office/officeart/2005/8/layout/default#1"/>
    <dgm:cxn modelId="{C044C223-641A-40F4-963A-88A300AF6E54}" type="presParOf" srcId="{D5520B5B-0D00-4FAB-8A9F-B470A185096B}" destId="{FF69625B-5C2D-4C8C-B1D5-727C4DB50F73}" srcOrd="2" destOrd="0" presId="urn:microsoft.com/office/officeart/2005/8/layout/default#1"/>
    <dgm:cxn modelId="{1A75623B-F516-453A-AFBE-C89DAFAEB447}" type="presParOf" srcId="{D5520B5B-0D00-4FAB-8A9F-B470A185096B}" destId="{882C5AD9-BCA0-4036-929F-3A684C21B03D}" srcOrd="3" destOrd="0" presId="urn:microsoft.com/office/officeart/2005/8/layout/default#1"/>
    <dgm:cxn modelId="{D27BDBA9-6DF5-4D0C-9A29-2A983F864D53}" type="presParOf" srcId="{D5520B5B-0D00-4FAB-8A9F-B470A185096B}" destId="{F78344CB-A5E5-41A8-B86B-72FB07F2A75F}" srcOrd="4" destOrd="0" presId="urn:microsoft.com/office/officeart/2005/8/layout/default#1"/>
    <dgm:cxn modelId="{C7F82487-999B-40EC-B59D-F9E87BA4D53B}" type="presParOf" srcId="{D5520B5B-0D00-4FAB-8A9F-B470A185096B}" destId="{8A5E3BCB-ADE5-445C-A93F-AF5B3F336833}" srcOrd="5" destOrd="0" presId="urn:microsoft.com/office/officeart/2005/8/layout/default#1"/>
    <dgm:cxn modelId="{A900455A-5D45-496A-88FC-EDE828566024}" type="presParOf" srcId="{D5520B5B-0D00-4FAB-8A9F-B470A185096B}" destId="{32719DD9-3CDE-42DD-A62A-DF8B91CC754B}" srcOrd="6" destOrd="0" presId="urn:microsoft.com/office/officeart/2005/8/layout/default#1"/>
    <dgm:cxn modelId="{A811AA30-B2D2-49AD-B68F-4069E4B8DFA8}" type="presParOf" srcId="{D5520B5B-0D00-4FAB-8A9F-B470A185096B}" destId="{E2EF7A45-4760-4202-8513-30C4BE53CD09}" srcOrd="7" destOrd="0" presId="urn:microsoft.com/office/officeart/2005/8/layout/default#1"/>
    <dgm:cxn modelId="{0E7A30E6-63D4-4CC2-8B94-ADA007F191A9}" type="presParOf" srcId="{D5520B5B-0D00-4FAB-8A9F-B470A185096B}" destId="{97FE4A79-EDFA-4F37-839E-4D002B2DFD7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65E5DE-48BB-44D2-A534-16B19D1063DB}" type="doc">
      <dgm:prSet loTypeId="urn:microsoft.com/office/officeart/2009/3/layout/BlockDescending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DD4CF4C-F44D-493F-999D-8B08C4A3295C}">
      <dgm:prSet phldrT="[Testo]"/>
      <dgm:spPr/>
      <dgm:t>
        <a:bodyPr/>
        <a:lstStyle/>
        <a:p>
          <a:r>
            <a:rPr lang="it-IT" dirty="0" smtClean="0"/>
            <a:t>Art. 9 e 45 </a:t>
          </a:r>
          <a:r>
            <a:rPr lang="it-IT" dirty="0" err="1" smtClean="0"/>
            <a:t>D.lvo</a:t>
          </a:r>
          <a:r>
            <a:rPr lang="it-IT" dirty="0" smtClean="0"/>
            <a:t> 231/2001</a:t>
          </a:r>
          <a:endParaRPr lang="it-IT" dirty="0"/>
        </a:p>
      </dgm:t>
    </dgm:pt>
    <dgm:pt modelId="{423427D4-D895-447F-879D-D438EB0ABD49}" type="parTrans" cxnId="{B076BD63-71ED-482D-A742-DDE40B374F72}">
      <dgm:prSet/>
      <dgm:spPr/>
      <dgm:t>
        <a:bodyPr/>
        <a:lstStyle/>
        <a:p>
          <a:endParaRPr lang="it-IT"/>
        </a:p>
      </dgm:t>
    </dgm:pt>
    <dgm:pt modelId="{98ED6A83-5205-4BF4-9CB3-29834F123636}" type="sibTrans" cxnId="{B076BD63-71ED-482D-A742-DDE40B374F72}">
      <dgm:prSet/>
      <dgm:spPr/>
      <dgm:t>
        <a:bodyPr/>
        <a:lstStyle/>
        <a:p>
          <a:endParaRPr lang="it-IT"/>
        </a:p>
      </dgm:t>
    </dgm:pt>
    <dgm:pt modelId="{3DD8346C-A0ED-4121-AD10-CD9A7B663B53}">
      <dgm:prSet phldrT="[Testo]"/>
      <dgm:spPr/>
      <dgm:t>
        <a:bodyPr/>
        <a:lstStyle/>
        <a:p>
          <a:r>
            <a:rPr lang="it-IT" dirty="0" smtClean="0"/>
            <a:t>E’ prevista l’applicazione di misure cautelari a carico del responsabile amministrativo</a:t>
          </a:r>
          <a:endParaRPr lang="it-IT" dirty="0"/>
        </a:p>
      </dgm:t>
    </dgm:pt>
    <dgm:pt modelId="{C3886B8A-EE05-43C8-B6C8-B34451EBC2CF}" type="parTrans" cxnId="{858F6BFC-9EE7-4559-8749-80BB2C2D5EED}">
      <dgm:prSet/>
      <dgm:spPr/>
      <dgm:t>
        <a:bodyPr/>
        <a:lstStyle/>
        <a:p>
          <a:endParaRPr lang="it-IT"/>
        </a:p>
      </dgm:t>
    </dgm:pt>
    <dgm:pt modelId="{1BBF9C94-1E59-4C10-92E9-0E69421E4D4B}" type="sibTrans" cxnId="{858F6BFC-9EE7-4559-8749-80BB2C2D5EED}">
      <dgm:prSet/>
      <dgm:spPr/>
      <dgm:t>
        <a:bodyPr/>
        <a:lstStyle/>
        <a:p>
          <a:endParaRPr lang="it-IT"/>
        </a:p>
      </dgm:t>
    </dgm:pt>
    <dgm:pt modelId="{572FF422-F566-4C7E-9465-138811A069EC}">
      <dgm:prSet phldrT="[Testo]"/>
      <dgm:spPr/>
      <dgm:t>
        <a:bodyPr/>
        <a:lstStyle/>
        <a:p>
          <a:r>
            <a:rPr lang="it-IT" dirty="0" smtClean="0"/>
            <a:t>Le misure  applicabili sono quelle indicate all’art. 9 e cioè le sanzioni che possono essere irrogate in caso di condanna</a:t>
          </a:r>
        </a:p>
        <a:p>
          <a:r>
            <a:rPr lang="it-IT" dirty="0" smtClean="0"/>
            <a:t>Competente a decidere è il giudice procedente. </a:t>
          </a:r>
          <a:endParaRPr lang="it-IT" dirty="0"/>
        </a:p>
      </dgm:t>
    </dgm:pt>
    <dgm:pt modelId="{7018B197-8297-48A2-BFC7-19591D9CDCC3}" type="parTrans" cxnId="{5C63DEDC-D228-409A-AC08-8CFE32DA7D28}">
      <dgm:prSet/>
      <dgm:spPr/>
      <dgm:t>
        <a:bodyPr/>
        <a:lstStyle/>
        <a:p>
          <a:endParaRPr lang="it-IT"/>
        </a:p>
      </dgm:t>
    </dgm:pt>
    <dgm:pt modelId="{343E5C8F-03EC-4FE2-8B83-8C05FFA70AB6}" type="sibTrans" cxnId="{5C63DEDC-D228-409A-AC08-8CFE32DA7D28}">
      <dgm:prSet/>
      <dgm:spPr/>
      <dgm:t>
        <a:bodyPr/>
        <a:lstStyle/>
        <a:p>
          <a:endParaRPr lang="it-IT"/>
        </a:p>
      </dgm:t>
    </dgm:pt>
    <dgm:pt modelId="{B14A3298-3958-4292-B0BF-44A6E8DDF286}">
      <dgm:prSet phldrT="[Testo]"/>
      <dgm:spPr/>
      <dgm:t>
        <a:bodyPr/>
        <a:lstStyle/>
        <a:p>
          <a:r>
            <a:rPr lang="it-IT" dirty="0" smtClean="0"/>
            <a:t>Procedura e termini</a:t>
          </a:r>
          <a:endParaRPr lang="it-IT" dirty="0"/>
        </a:p>
      </dgm:t>
    </dgm:pt>
    <dgm:pt modelId="{6B9722B9-714A-45AC-871A-CA76F042C3F2}" type="parTrans" cxnId="{D4259016-32FD-405C-AAB9-B444A46D95EF}">
      <dgm:prSet/>
      <dgm:spPr/>
      <dgm:t>
        <a:bodyPr/>
        <a:lstStyle/>
        <a:p>
          <a:endParaRPr lang="it-IT"/>
        </a:p>
      </dgm:t>
    </dgm:pt>
    <dgm:pt modelId="{F07CD270-DAC2-4032-B48C-D4208598D748}" type="sibTrans" cxnId="{D4259016-32FD-405C-AAB9-B444A46D95EF}">
      <dgm:prSet/>
      <dgm:spPr/>
      <dgm:t>
        <a:bodyPr/>
        <a:lstStyle/>
        <a:p>
          <a:endParaRPr lang="it-IT"/>
        </a:p>
      </dgm:t>
    </dgm:pt>
    <dgm:pt modelId="{B98B0B2A-E8ED-4644-B7C0-A361C718C563}">
      <dgm:prSet phldrT="[Testo]"/>
      <dgm:spPr/>
      <dgm:t>
        <a:bodyPr/>
        <a:lstStyle/>
        <a:p>
          <a:r>
            <a:rPr lang="it-IT" dirty="0" smtClean="0"/>
            <a:t>La procedura è eguale a quella prevista per la persona fisica: Richiesta del P.M. e ordinanza del Giudice procedente, il GIP nella fase delle indagini preliminari.</a:t>
          </a:r>
          <a:endParaRPr lang="it-IT" dirty="0"/>
        </a:p>
      </dgm:t>
    </dgm:pt>
    <dgm:pt modelId="{C54B694A-C3FC-4EF6-8C43-6303C530A5EF}" type="parTrans" cxnId="{72D663CF-16EE-41D6-BFD9-E591A9C2F857}">
      <dgm:prSet/>
      <dgm:spPr/>
      <dgm:t>
        <a:bodyPr/>
        <a:lstStyle/>
        <a:p>
          <a:endParaRPr lang="it-IT"/>
        </a:p>
      </dgm:t>
    </dgm:pt>
    <dgm:pt modelId="{D868E2F5-9734-401A-8A5B-801549FB963C}" type="sibTrans" cxnId="{72D663CF-16EE-41D6-BFD9-E591A9C2F857}">
      <dgm:prSet/>
      <dgm:spPr/>
      <dgm:t>
        <a:bodyPr/>
        <a:lstStyle/>
        <a:p>
          <a:endParaRPr lang="it-IT"/>
        </a:p>
      </dgm:t>
    </dgm:pt>
    <dgm:pt modelId="{35CDE562-88ED-4B48-A416-5656AA3CAF0C}">
      <dgm:prSet phldrT="[Testo]"/>
      <dgm:spPr/>
      <dgm:t>
        <a:bodyPr/>
        <a:lstStyle/>
        <a:p>
          <a:r>
            <a:rPr lang="it-IT" dirty="0" smtClean="0"/>
            <a:t>Non sono previsti termini massimi di fase.</a:t>
          </a:r>
        </a:p>
        <a:p>
          <a:r>
            <a:rPr lang="it-IT" dirty="0" smtClean="0"/>
            <a:t>Nel disporre le misure cautelare il giudice ne determina la durata (</a:t>
          </a:r>
          <a:r>
            <a:rPr lang="it-IT" dirty="0" err="1" smtClean="0"/>
            <a:t>max</a:t>
          </a:r>
          <a:r>
            <a:rPr lang="it-IT" dirty="0" smtClean="0"/>
            <a:t> 1 anno)</a:t>
          </a:r>
          <a:endParaRPr lang="it-IT" dirty="0"/>
        </a:p>
      </dgm:t>
    </dgm:pt>
    <dgm:pt modelId="{F53CFA13-B70C-4334-B10C-1F5FBD5821D7}" type="parTrans" cxnId="{9B5D3CCA-A090-4044-A764-363D0E6C5C8D}">
      <dgm:prSet/>
      <dgm:spPr/>
      <dgm:t>
        <a:bodyPr/>
        <a:lstStyle/>
        <a:p>
          <a:endParaRPr lang="it-IT"/>
        </a:p>
      </dgm:t>
    </dgm:pt>
    <dgm:pt modelId="{443FB5FC-7528-44BA-9D93-5BAC82A97890}" type="sibTrans" cxnId="{9B5D3CCA-A090-4044-A764-363D0E6C5C8D}">
      <dgm:prSet/>
      <dgm:spPr/>
      <dgm:t>
        <a:bodyPr/>
        <a:lstStyle/>
        <a:p>
          <a:endParaRPr lang="it-IT"/>
        </a:p>
      </dgm:t>
    </dgm:pt>
    <dgm:pt modelId="{4DA6B237-D7F4-4915-9D80-1540BE82081F}">
      <dgm:prSet phldrT="[Testo]"/>
      <dgm:spPr/>
      <dgm:t>
        <a:bodyPr/>
        <a:lstStyle/>
        <a:p>
          <a:r>
            <a:rPr lang="it-IT" dirty="0" smtClean="0"/>
            <a:t>Impugnazioni </a:t>
          </a:r>
          <a:r>
            <a:rPr lang="it-IT" smtClean="0"/>
            <a:t>e cessazione</a:t>
          </a:r>
          <a:endParaRPr lang="it-IT" dirty="0"/>
        </a:p>
      </dgm:t>
    </dgm:pt>
    <dgm:pt modelId="{E3AB157C-26B6-4B24-AAEA-BF59195A63D9}" type="parTrans" cxnId="{7F5B1BF1-C64E-40E8-9B46-FF0DFF06B976}">
      <dgm:prSet/>
      <dgm:spPr/>
      <dgm:t>
        <a:bodyPr/>
        <a:lstStyle/>
        <a:p>
          <a:endParaRPr lang="it-IT"/>
        </a:p>
      </dgm:t>
    </dgm:pt>
    <dgm:pt modelId="{912A4B05-F7A7-4D67-BD06-5BA72945A88F}" type="sibTrans" cxnId="{7F5B1BF1-C64E-40E8-9B46-FF0DFF06B976}">
      <dgm:prSet/>
      <dgm:spPr/>
      <dgm:t>
        <a:bodyPr/>
        <a:lstStyle/>
        <a:p>
          <a:endParaRPr lang="it-IT"/>
        </a:p>
      </dgm:t>
    </dgm:pt>
    <dgm:pt modelId="{E3776305-4BD7-4639-8117-D224CB71EFE3}">
      <dgm:prSet phldrT="[Testo]"/>
      <dgm:spPr/>
      <dgm:t>
        <a:bodyPr/>
        <a:lstStyle/>
        <a:p>
          <a:r>
            <a:rPr lang="it-IT" dirty="0" smtClean="0"/>
            <a:t>L’ordinanza  è impugnabile solo per Appello al Tribunale del Riesame (art. 310 </a:t>
          </a:r>
          <a:r>
            <a:rPr lang="it-IT" dirty="0" err="1" smtClean="0"/>
            <a:t>cpp</a:t>
          </a:r>
          <a:r>
            <a:rPr lang="it-IT" dirty="0" smtClean="0"/>
            <a:t>)</a:t>
          </a:r>
        </a:p>
        <a:p>
          <a:endParaRPr lang="it-IT" dirty="0" smtClean="0"/>
        </a:p>
        <a:p>
          <a:r>
            <a:rPr lang="it-IT" dirty="0" smtClean="0"/>
            <a:t>Dopo la sentenza di condanna di primo grado la misura cautelare può avere la stessa durata della corrispondente sanzione applicata e in ogni caso </a:t>
          </a:r>
          <a:r>
            <a:rPr lang="it-IT" dirty="0" err="1" smtClean="0"/>
            <a:t>max</a:t>
          </a:r>
          <a:r>
            <a:rPr lang="it-IT" dirty="0" smtClean="0"/>
            <a:t> 2/3 di 2 anni </a:t>
          </a:r>
          <a:endParaRPr lang="it-IT" dirty="0"/>
        </a:p>
      </dgm:t>
    </dgm:pt>
    <dgm:pt modelId="{43A48FE0-6213-44A6-850E-5301663A8E11}" type="parTrans" cxnId="{4AD830BD-BFAD-44BC-B693-FF868441DC77}">
      <dgm:prSet/>
      <dgm:spPr/>
      <dgm:t>
        <a:bodyPr/>
        <a:lstStyle/>
        <a:p>
          <a:endParaRPr lang="it-IT"/>
        </a:p>
      </dgm:t>
    </dgm:pt>
    <dgm:pt modelId="{BC096552-804A-4A96-9C05-26419E70EDB9}" type="sibTrans" cxnId="{4AD830BD-BFAD-44BC-B693-FF868441DC77}">
      <dgm:prSet/>
      <dgm:spPr/>
      <dgm:t>
        <a:bodyPr/>
        <a:lstStyle/>
        <a:p>
          <a:endParaRPr lang="it-IT"/>
        </a:p>
      </dgm:t>
    </dgm:pt>
    <dgm:pt modelId="{FB9951AD-294E-41DC-8A74-0378E6398E39}">
      <dgm:prSet/>
      <dgm:spPr/>
      <dgm:t>
        <a:bodyPr/>
        <a:lstStyle/>
        <a:p>
          <a:endParaRPr lang="it-IT" dirty="0"/>
        </a:p>
      </dgm:t>
    </dgm:pt>
    <dgm:pt modelId="{8A6EFFC7-41C4-4492-A359-EBCA4957BF59}" type="parTrans" cxnId="{E3844C71-C0E3-48AD-8F24-FC93DE71EB55}">
      <dgm:prSet/>
      <dgm:spPr/>
      <dgm:t>
        <a:bodyPr/>
        <a:lstStyle/>
        <a:p>
          <a:endParaRPr lang="it-IT"/>
        </a:p>
      </dgm:t>
    </dgm:pt>
    <dgm:pt modelId="{F99D438C-E9A9-45D8-9FCA-5653C788EF80}" type="sibTrans" cxnId="{E3844C71-C0E3-48AD-8F24-FC93DE71EB55}">
      <dgm:prSet/>
      <dgm:spPr/>
      <dgm:t>
        <a:bodyPr/>
        <a:lstStyle/>
        <a:p>
          <a:endParaRPr lang="it-IT"/>
        </a:p>
      </dgm:t>
    </dgm:pt>
    <dgm:pt modelId="{45AEB08F-F52C-48FC-933E-9A19BCB96E8A}" type="pres">
      <dgm:prSet presAssocID="{A665E5DE-48BB-44D2-A534-16B19D1063D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81E55D5-EE3B-4170-B382-DFFB5B2C689D}" type="pres">
      <dgm:prSet presAssocID="{5DD4CF4C-F44D-493F-999D-8B08C4A3295C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660E64-247C-4C1A-8CB8-A7A4CEA80E67}" type="pres">
      <dgm:prSet presAssocID="{5DD4CF4C-F44D-493F-999D-8B08C4A3295C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D06BB3-55D5-4132-B2FF-91F5682F48F4}" type="pres">
      <dgm:prSet presAssocID="{5DD4CF4C-F44D-493F-999D-8B08C4A3295C}" presName="accentShape_1" presStyleCnt="0"/>
      <dgm:spPr/>
    </dgm:pt>
    <dgm:pt modelId="{2A4C05EB-A354-410E-A7A8-8EB36112CDF3}" type="pres">
      <dgm:prSet presAssocID="{5DD4CF4C-F44D-493F-999D-8B08C4A3295C}" presName="imageRepeatNode" presStyleLbl="node1" presStyleIdx="0" presStyleCnt="3"/>
      <dgm:spPr/>
      <dgm:t>
        <a:bodyPr/>
        <a:lstStyle/>
        <a:p>
          <a:endParaRPr lang="it-IT"/>
        </a:p>
      </dgm:t>
    </dgm:pt>
    <dgm:pt modelId="{6F674D3C-CD98-4F08-973E-1227D5540CA8}" type="pres">
      <dgm:prSet presAssocID="{B14A3298-3958-4292-B0BF-44A6E8DDF286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F00BEF-2D66-4E4D-9FF6-F2087A1247F6}" type="pres">
      <dgm:prSet presAssocID="{B14A3298-3958-4292-B0BF-44A6E8DDF286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87584D-E252-4818-9DB9-B6EC30124210}" type="pres">
      <dgm:prSet presAssocID="{B14A3298-3958-4292-B0BF-44A6E8DDF286}" presName="accentShape_2" presStyleCnt="0"/>
      <dgm:spPr/>
    </dgm:pt>
    <dgm:pt modelId="{2C9665C8-9FE7-4AB7-A497-EAA271B68792}" type="pres">
      <dgm:prSet presAssocID="{B14A3298-3958-4292-B0BF-44A6E8DDF286}" presName="imageRepeatNode" presStyleLbl="node1" presStyleIdx="1" presStyleCnt="3"/>
      <dgm:spPr/>
      <dgm:t>
        <a:bodyPr/>
        <a:lstStyle/>
        <a:p>
          <a:endParaRPr lang="it-IT"/>
        </a:p>
      </dgm:t>
    </dgm:pt>
    <dgm:pt modelId="{A7268BF9-807D-4F11-AF17-14940EB8BFC4}" type="pres">
      <dgm:prSet presAssocID="{4DA6B237-D7F4-4915-9D80-1540BE82081F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AC75D2-29E2-4F40-A6D2-4C63258DF920}" type="pres">
      <dgm:prSet presAssocID="{4DA6B237-D7F4-4915-9D80-1540BE82081F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5E2AF3-77F9-4FB3-B503-FB8BA4C926DA}" type="pres">
      <dgm:prSet presAssocID="{4DA6B237-D7F4-4915-9D80-1540BE82081F}" presName="accentShape_3" presStyleCnt="0"/>
      <dgm:spPr/>
    </dgm:pt>
    <dgm:pt modelId="{8E8A1A59-BDAD-4772-89B1-8518F36759E5}" type="pres">
      <dgm:prSet presAssocID="{4DA6B237-D7F4-4915-9D80-1540BE82081F}" presName="imageRepeatNode" presStyleLbl="node1" presStyleIdx="2" presStyleCnt="3" custLinFactNeighborX="1957" custLinFactNeighborY="-97"/>
      <dgm:spPr/>
      <dgm:t>
        <a:bodyPr/>
        <a:lstStyle/>
        <a:p>
          <a:endParaRPr lang="it-IT"/>
        </a:p>
      </dgm:t>
    </dgm:pt>
  </dgm:ptLst>
  <dgm:cxnLst>
    <dgm:cxn modelId="{D32ECFC7-50A0-4410-A9E6-C23AB7921D61}" type="presOf" srcId="{A665E5DE-48BB-44D2-A534-16B19D1063DB}" destId="{45AEB08F-F52C-48FC-933E-9A19BCB96E8A}" srcOrd="0" destOrd="0" presId="urn:microsoft.com/office/officeart/2009/3/layout/BlockDescendingList"/>
    <dgm:cxn modelId="{E3844C71-C0E3-48AD-8F24-FC93DE71EB55}" srcId="{4DA6B237-D7F4-4915-9D80-1540BE82081F}" destId="{FB9951AD-294E-41DC-8A74-0378E6398E39}" srcOrd="1" destOrd="0" parTransId="{8A6EFFC7-41C4-4492-A359-EBCA4957BF59}" sibTransId="{F99D438C-E9A9-45D8-9FCA-5653C788EF80}"/>
    <dgm:cxn modelId="{7F5B1BF1-C64E-40E8-9B46-FF0DFF06B976}" srcId="{A665E5DE-48BB-44D2-A534-16B19D1063DB}" destId="{4DA6B237-D7F4-4915-9D80-1540BE82081F}" srcOrd="2" destOrd="0" parTransId="{E3AB157C-26B6-4B24-AAEA-BF59195A63D9}" sibTransId="{912A4B05-F7A7-4D67-BD06-5BA72945A88F}"/>
    <dgm:cxn modelId="{CD67EF53-F481-4BB3-BC13-E77ABD0A6D76}" type="presOf" srcId="{5DD4CF4C-F44D-493F-999D-8B08C4A3295C}" destId="{2A4C05EB-A354-410E-A7A8-8EB36112CDF3}" srcOrd="1" destOrd="0" presId="urn:microsoft.com/office/officeart/2009/3/layout/BlockDescendingList"/>
    <dgm:cxn modelId="{67FC98DA-90BE-4FEE-ACDE-FBB6EB1017B6}" type="presOf" srcId="{E3776305-4BD7-4639-8117-D224CB71EFE3}" destId="{6EAC75D2-29E2-4F40-A6D2-4C63258DF920}" srcOrd="0" destOrd="0" presId="urn:microsoft.com/office/officeart/2009/3/layout/BlockDescendingList"/>
    <dgm:cxn modelId="{7543626B-5C29-4094-BC85-1C87F89C2B75}" type="presOf" srcId="{572FF422-F566-4C7E-9465-138811A069EC}" destId="{DD660E64-247C-4C1A-8CB8-A7A4CEA80E67}" srcOrd="0" destOrd="1" presId="urn:microsoft.com/office/officeart/2009/3/layout/BlockDescendingList"/>
    <dgm:cxn modelId="{146DDDE2-5274-4479-8632-31861E20D8C5}" type="presOf" srcId="{B98B0B2A-E8ED-4644-B7C0-A361C718C563}" destId="{84F00BEF-2D66-4E4D-9FF6-F2087A1247F6}" srcOrd="0" destOrd="0" presId="urn:microsoft.com/office/officeart/2009/3/layout/BlockDescendingList"/>
    <dgm:cxn modelId="{858F6BFC-9EE7-4559-8749-80BB2C2D5EED}" srcId="{5DD4CF4C-F44D-493F-999D-8B08C4A3295C}" destId="{3DD8346C-A0ED-4121-AD10-CD9A7B663B53}" srcOrd="0" destOrd="0" parTransId="{C3886B8A-EE05-43C8-B6C8-B34451EBC2CF}" sibTransId="{1BBF9C94-1E59-4C10-92E9-0E69421E4D4B}"/>
    <dgm:cxn modelId="{C47DA3FC-D9A3-4818-8855-BFBAABE8C028}" type="presOf" srcId="{4DA6B237-D7F4-4915-9D80-1540BE82081F}" destId="{8E8A1A59-BDAD-4772-89B1-8518F36759E5}" srcOrd="1" destOrd="0" presId="urn:microsoft.com/office/officeart/2009/3/layout/BlockDescendingList"/>
    <dgm:cxn modelId="{4AD830BD-BFAD-44BC-B693-FF868441DC77}" srcId="{4DA6B237-D7F4-4915-9D80-1540BE82081F}" destId="{E3776305-4BD7-4639-8117-D224CB71EFE3}" srcOrd="0" destOrd="0" parTransId="{43A48FE0-6213-44A6-850E-5301663A8E11}" sibTransId="{BC096552-804A-4A96-9C05-26419E70EDB9}"/>
    <dgm:cxn modelId="{7580CA21-0B89-4411-B235-F7B713C6E154}" type="presOf" srcId="{B14A3298-3958-4292-B0BF-44A6E8DDF286}" destId="{2C9665C8-9FE7-4AB7-A497-EAA271B68792}" srcOrd="1" destOrd="0" presId="urn:microsoft.com/office/officeart/2009/3/layout/BlockDescendingList"/>
    <dgm:cxn modelId="{EB7B4BE9-4B45-4E58-8AB4-1655E9CCAAFF}" type="presOf" srcId="{5DD4CF4C-F44D-493F-999D-8B08C4A3295C}" destId="{E81E55D5-EE3B-4170-B382-DFFB5B2C689D}" srcOrd="0" destOrd="0" presId="urn:microsoft.com/office/officeart/2009/3/layout/BlockDescendingList"/>
    <dgm:cxn modelId="{9B5D3CCA-A090-4044-A764-363D0E6C5C8D}" srcId="{B14A3298-3958-4292-B0BF-44A6E8DDF286}" destId="{35CDE562-88ED-4B48-A416-5656AA3CAF0C}" srcOrd="1" destOrd="0" parTransId="{F53CFA13-B70C-4334-B10C-1F5FBD5821D7}" sibTransId="{443FB5FC-7528-44BA-9D93-5BAC82A97890}"/>
    <dgm:cxn modelId="{C3C29527-3D2C-4A66-9D39-CCF508B609BB}" type="presOf" srcId="{35CDE562-88ED-4B48-A416-5656AA3CAF0C}" destId="{84F00BEF-2D66-4E4D-9FF6-F2087A1247F6}" srcOrd="0" destOrd="1" presId="urn:microsoft.com/office/officeart/2009/3/layout/BlockDescendingList"/>
    <dgm:cxn modelId="{B076BD63-71ED-482D-A742-DDE40B374F72}" srcId="{A665E5DE-48BB-44D2-A534-16B19D1063DB}" destId="{5DD4CF4C-F44D-493F-999D-8B08C4A3295C}" srcOrd="0" destOrd="0" parTransId="{423427D4-D895-447F-879D-D438EB0ABD49}" sibTransId="{98ED6A83-5205-4BF4-9CB3-29834F123636}"/>
    <dgm:cxn modelId="{FB3ED26A-5408-452E-A0DD-E110B5BF8B07}" type="presOf" srcId="{3DD8346C-A0ED-4121-AD10-CD9A7B663B53}" destId="{DD660E64-247C-4C1A-8CB8-A7A4CEA80E67}" srcOrd="0" destOrd="0" presId="urn:microsoft.com/office/officeart/2009/3/layout/BlockDescendingList"/>
    <dgm:cxn modelId="{D4259016-32FD-405C-AAB9-B444A46D95EF}" srcId="{A665E5DE-48BB-44D2-A534-16B19D1063DB}" destId="{B14A3298-3958-4292-B0BF-44A6E8DDF286}" srcOrd="1" destOrd="0" parTransId="{6B9722B9-714A-45AC-871A-CA76F042C3F2}" sibTransId="{F07CD270-DAC2-4032-B48C-D4208598D748}"/>
    <dgm:cxn modelId="{DABD9F09-726A-4C35-80F8-9D88D9E83F9F}" type="presOf" srcId="{B14A3298-3958-4292-B0BF-44A6E8DDF286}" destId="{6F674D3C-CD98-4F08-973E-1227D5540CA8}" srcOrd="0" destOrd="0" presId="urn:microsoft.com/office/officeart/2009/3/layout/BlockDescendingList"/>
    <dgm:cxn modelId="{5C63DEDC-D228-409A-AC08-8CFE32DA7D28}" srcId="{5DD4CF4C-F44D-493F-999D-8B08C4A3295C}" destId="{572FF422-F566-4C7E-9465-138811A069EC}" srcOrd="1" destOrd="0" parTransId="{7018B197-8297-48A2-BFC7-19591D9CDCC3}" sibTransId="{343E5C8F-03EC-4FE2-8B83-8C05FFA70AB6}"/>
    <dgm:cxn modelId="{72D663CF-16EE-41D6-BFD9-E591A9C2F857}" srcId="{B14A3298-3958-4292-B0BF-44A6E8DDF286}" destId="{B98B0B2A-E8ED-4644-B7C0-A361C718C563}" srcOrd="0" destOrd="0" parTransId="{C54B694A-C3FC-4EF6-8C43-6303C530A5EF}" sibTransId="{D868E2F5-9734-401A-8A5B-801549FB963C}"/>
    <dgm:cxn modelId="{007E8795-914A-43DE-B19C-38FD9D1EA496}" type="presOf" srcId="{FB9951AD-294E-41DC-8A74-0378E6398E39}" destId="{6EAC75D2-29E2-4F40-A6D2-4C63258DF920}" srcOrd="0" destOrd="1" presId="urn:microsoft.com/office/officeart/2009/3/layout/BlockDescendingList"/>
    <dgm:cxn modelId="{3E114C13-C7FD-466E-A569-15CDD1058BB9}" type="presOf" srcId="{4DA6B237-D7F4-4915-9D80-1540BE82081F}" destId="{A7268BF9-807D-4F11-AF17-14940EB8BFC4}" srcOrd="0" destOrd="0" presId="urn:microsoft.com/office/officeart/2009/3/layout/BlockDescendingList"/>
    <dgm:cxn modelId="{5F1E5364-92C1-4C5E-82FF-F640C2E89D6A}" type="presParOf" srcId="{45AEB08F-F52C-48FC-933E-9A19BCB96E8A}" destId="{E81E55D5-EE3B-4170-B382-DFFB5B2C689D}" srcOrd="0" destOrd="0" presId="urn:microsoft.com/office/officeart/2009/3/layout/BlockDescendingList"/>
    <dgm:cxn modelId="{DE02192A-1118-4752-AC64-BE7A3734C5E7}" type="presParOf" srcId="{45AEB08F-F52C-48FC-933E-9A19BCB96E8A}" destId="{DD660E64-247C-4C1A-8CB8-A7A4CEA80E67}" srcOrd="1" destOrd="0" presId="urn:microsoft.com/office/officeart/2009/3/layout/BlockDescendingList"/>
    <dgm:cxn modelId="{9323CB3F-8053-4441-A6E0-24AB62336F7A}" type="presParOf" srcId="{45AEB08F-F52C-48FC-933E-9A19BCB96E8A}" destId="{14D06BB3-55D5-4132-B2FF-91F5682F48F4}" srcOrd="2" destOrd="0" presId="urn:microsoft.com/office/officeart/2009/3/layout/BlockDescendingList"/>
    <dgm:cxn modelId="{BB646731-D40E-43FB-9EE9-5FAE1344892A}" type="presParOf" srcId="{14D06BB3-55D5-4132-B2FF-91F5682F48F4}" destId="{2A4C05EB-A354-410E-A7A8-8EB36112CDF3}" srcOrd="0" destOrd="0" presId="urn:microsoft.com/office/officeart/2009/3/layout/BlockDescendingList"/>
    <dgm:cxn modelId="{10F28534-FB7F-4E97-B155-E105438E3775}" type="presParOf" srcId="{45AEB08F-F52C-48FC-933E-9A19BCB96E8A}" destId="{6F674D3C-CD98-4F08-973E-1227D5540CA8}" srcOrd="3" destOrd="0" presId="urn:microsoft.com/office/officeart/2009/3/layout/BlockDescendingList"/>
    <dgm:cxn modelId="{7E7EFE46-761C-4103-8438-0C37DACDD7CC}" type="presParOf" srcId="{45AEB08F-F52C-48FC-933E-9A19BCB96E8A}" destId="{84F00BEF-2D66-4E4D-9FF6-F2087A1247F6}" srcOrd="4" destOrd="0" presId="urn:microsoft.com/office/officeart/2009/3/layout/BlockDescendingList"/>
    <dgm:cxn modelId="{252777FD-DF10-4E1A-8C12-4E3D019FDC29}" type="presParOf" srcId="{45AEB08F-F52C-48FC-933E-9A19BCB96E8A}" destId="{7787584D-E252-4818-9DB9-B6EC30124210}" srcOrd="5" destOrd="0" presId="urn:microsoft.com/office/officeart/2009/3/layout/BlockDescendingList"/>
    <dgm:cxn modelId="{8F1AE353-9260-4E2B-A512-929F0C844223}" type="presParOf" srcId="{7787584D-E252-4818-9DB9-B6EC30124210}" destId="{2C9665C8-9FE7-4AB7-A497-EAA271B68792}" srcOrd="0" destOrd="0" presId="urn:microsoft.com/office/officeart/2009/3/layout/BlockDescendingList"/>
    <dgm:cxn modelId="{0BDD68E8-CAB6-4ABC-AA31-13473C4F9D0E}" type="presParOf" srcId="{45AEB08F-F52C-48FC-933E-9A19BCB96E8A}" destId="{A7268BF9-807D-4F11-AF17-14940EB8BFC4}" srcOrd="6" destOrd="0" presId="urn:microsoft.com/office/officeart/2009/3/layout/BlockDescendingList"/>
    <dgm:cxn modelId="{8811FA61-FFC8-4E0C-A331-DFE1358AA508}" type="presParOf" srcId="{45AEB08F-F52C-48FC-933E-9A19BCB96E8A}" destId="{6EAC75D2-29E2-4F40-A6D2-4C63258DF920}" srcOrd="7" destOrd="0" presId="urn:microsoft.com/office/officeart/2009/3/layout/BlockDescendingList"/>
    <dgm:cxn modelId="{82DA6B8B-9C5D-4422-9D1A-79F3CAAE4036}" type="presParOf" srcId="{45AEB08F-F52C-48FC-933E-9A19BCB96E8A}" destId="{225E2AF3-77F9-4FB3-B503-FB8BA4C926DA}" srcOrd="8" destOrd="0" presId="urn:microsoft.com/office/officeart/2009/3/layout/BlockDescendingList"/>
    <dgm:cxn modelId="{3FF1B9EE-904D-4698-927B-A5E7275D0808}" type="presParOf" srcId="{225E2AF3-77F9-4FB3-B503-FB8BA4C926DA}" destId="{8E8A1A59-BDAD-4772-89B1-8518F36759E5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4FBD16-5999-403B-A883-501CEF3EB29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0BD6291-9A30-499E-9FC4-8ECFF8ADB455}">
      <dgm:prSet phldrT="[Testo]"/>
      <dgm:spPr/>
      <dgm:t>
        <a:bodyPr/>
        <a:lstStyle/>
        <a:p>
          <a:r>
            <a:rPr lang="it-IT" b="1" dirty="0" smtClean="0"/>
            <a:t>Richieste interlocutorie </a:t>
          </a:r>
          <a:r>
            <a:rPr lang="it-IT" dirty="0" smtClean="0"/>
            <a:t>(anche differenziate ma comprese in una sola richiesta)</a:t>
          </a:r>
          <a:endParaRPr lang="it-IT" dirty="0"/>
        </a:p>
      </dgm:t>
    </dgm:pt>
    <dgm:pt modelId="{3B280954-D7B7-4023-BBA8-FE4C9AAE176E}" type="parTrans" cxnId="{EB211941-24EA-4987-AA59-81D0E777751D}">
      <dgm:prSet/>
      <dgm:spPr/>
      <dgm:t>
        <a:bodyPr/>
        <a:lstStyle/>
        <a:p>
          <a:endParaRPr lang="it-IT"/>
        </a:p>
      </dgm:t>
    </dgm:pt>
    <dgm:pt modelId="{722D4C1D-F97F-41AF-A23B-375E7AE60657}" type="sibTrans" cxnId="{EB211941-24EA-4987-AA59-81D0E777751D}">
      <dgm:prSet/>
      <dgm:spPr/>
      <dgm:t>
        <a:bodyPr/>
        <a:lstStyle/>
        <a:p>
          <a:endParaRPr lang="it-IT"/>
        </a:p>
      </dgm:t>
    </dgm:pt>
    <dgm:pt modelId="{442FBF5B-CA99-4FB7-81DE-26C99E2DFAC9}">
      <dgm:prSet phldrT="[Testo]"/>
      <dgm:spPr/>
      <dgm:t>
        <a:bodyPr/>
        <a:lstStyle/>
        <a:p>
          <a:r>
            <a:rPr lang="it-IT" b="1" dirty="0" smtClean="0"/>
            <a:t>Le qualificazioni giuridiche</a:t>
          </a:r>
          <a:endParaRPr lang="it-IT" b="1" dirty="0"/>
        </a:p>
      </dgm:t>
    </dgm:pt>
    <dgm:pt modelId="{B62FF775-CE4A-4A4F-9480-4096F2097771}" type="parTrans" cxnId="{18DC1704-0281-4D25-8DB7-99922423DFD3}">
      <dgm:prSet/>
      <dgm:spPr/>
      <dgm:t>
        <a:bodyPr/>
        <a:lstStyle/>
        <a:p>
          <a:endParaRPr lang="it-IT"/>
        </a:p>
      </dgm:t>
    </dgm:pt>
    <dgm:pt modelId="{82595DB3-26A6-4F2A-B78B-9A58BB2D670D}" type="sibTrans" cxnId="{18DC1704-0281-4D25-8DB7-99922423DFD3}">
      <dgm:prSet/>
      <dgm:spPr/>
      <dgm:t>
        <a:bodyPr/>
        <a:lstStyle/>
        <a:p>
          <a:endParaRPr lang="it-IT"/>
        </a:p>
      </dgm:t>
    </dgm:pt>
    <dgm:pt modelId="{C259A9DC-3562-4375-8CB4-BDD7544674A8}">
      <dgm:prSet phldrT="[Testo]"/>
      <dgm:spPr/>
      <dgm:t>
        <a:bodyPr/>
        <a:lstStyle/>
        <a:p>
          <a:r>
            <a:rPr lang="it-IT" b="1" dirty="0" smtClean="0"/>
            <a:t>Ordinanza del Gip/</a:t>
          </a:r>
          <a:r>
            <a:rPr lang="it-IT" b="1" dirty="0" err="1" smtClean="0"/>
            <a:t>dib</a:t>
          </a:r>
          <a:endParaRPr lang="it-IT" b="1" dirty="0" smtClean="0"/>
        </a:p>
        <a:p>
          <a:r>
            <a:rPr lang="it-IT" b="1" dirty="0" smtClean="0"/>
            <a:t>(</a:t>
          </a:r>
          <a:r>
            <a:rPr lang="it-IT" b="1" dirty="0" err="1" smtClean="0"/>
            <a:t>accoglimento,rigetto</a:t>
          </a:r>
          <a:r>
            <a:rPr lang="it-IT" b="1" dirty="0" smtClean="0"/>
            <a:t>)</a:t>
          </a:r>
          <a:endParaRPr lang="it-IT" b="1" dirty="0"/>
        </a:p>
      </dgm:t>
    </dgm:pt>
    <dgm:pt modelId="{3057C69C-262C-42FF-B805-174069E3EFF6}" type="parTrans" cxnId="{547AA10E-81C4-478F-BB8E-0481B085D5AA}">
      <dgm:prSet/>
      <dgm:spPr/>
      <dgm:t>
        <a:bodyPr/>
        <a:lstStyle/>
        <a:p>
          <a:endParaRPr lang="it-IT"/>
        </a:p>
      </dgm:t>
    </dgm:pt>
    <dgm:pt modelId="{A1956B38-FBD2-4DC3-A7D7-7B8FFE01AA7F}" type="sibTrans" cxnId="{547AA10E-81C4-478F-BB8E-0481B085D5AA}">
      <dgm:prSet/>
      <dgm:spPr/>
      <dgm:t>
        <a:bodyPr/>
        <a:lstStyle/>
        <a:p>
          <a:endParaRPr lang="it-IT"/>
        </a:p>
      </dgm:t>
    </dgm:pt>
    <dgm:pt modelId="{D1E9FC85-F1BE-4D9D-91E5-1224ED2B4882}">
      <dgm:prSet phldrT="[Testo]"/>
      <dgm:spPr/>
      <dgm:t>
        <a:bodyPr/>
        <a:lstStyle/>
        <a:p>
          <a:r>
            <a:rPr lang="it-IT" b="1" dirty="0" smtClean="0"/>
            <a:t>Posizione giuridica (si cambia solo dal fascicolo di misura)</a:t>
          </a:r>
          <a:endParaRPr lang="it-IT" b="1" dirty="0"/>
        </a:p>
      </dgm:t>
    </dgm:pt>
    <dgm:pt modelId="{AC942F6D-615C-4B69-862A-9A92132E195B}" type="parTrans" cxnId="{EE6DC901-F34F-44E1-91D9-A9462007C516}">
      <dgm:prSet/>
      <dgm:spPr/>
      <dgm:t>
        <a:bodyPr/>
        <a:lstStyle/>
        <a:p>
          <a:endParaRPr lang="it-IT"/>
        </a:p>
      </dgm:t>
    </dgm:pt>
    <dgm:pt modelId="{01271EF7-4882-4D4D-915F-DD6B48C2A0B9}" type="sibTrans" cxnId="{EE6DC901-F34F-44E1-91D9-A9462007C516}">
      <dgm:prSet/>
      <dgm:spPr/>
      <dgm:t>
        <a:bodyPr/>
        <a:lstStyle/>
        <a:p>
          <a:endParaRPr lang="it-IT"/>
        </a:p>
      </dgm:t>
    </dgm:pt>
    <dgm:pt modelId="{726D844A-68A3-4EAD-83F5-3930F331F355}">
      <dgm:prSet phldrT="[Testo]"/>
      <dgm:spPr/>
      <dgm:t>
        <a:bodyPr/>
        <a:lstStyle/>
        <a:p>
          <a:r>
            <a:rPr lang="it-IT" b="1" dirty="0" smtClean="0"/>
            <a:t>Impugnazioni (riesame)</a:t>
          </a:r>
          <a:endParaRPr lang="it-IT" dirty="0"/>
        </a:p>
      </dgm:t>
    </dgm:pt>
    <dgm:pt modelId="{55141CB2-C4E6-4E9B-AC79-38946A8910B9}" type="parTrans" cxnId="{D36D045F-9FBF-4DC0-9715-651E89B5C2C8}">
      <dgm:prSet/>
      <dgm:spPr/>
      <dgm:t>
        <a:bodyPr/>
        <a:lstStyle/>
        <a:p>
          <a:endParaRPr lang="it-IT"/>
        </a:p>
      </dgm:t>
    </dgm:pt>
    <dgm:pt modelId="{943B5691-10AD-4979-8CA8-31EF5F106177}" type="sibTrans" cxnId="{D36D045F-9FBF-4DC0-9715-651E89B5C2C8}">
      <dgm:prSet/>
      <dgm:spPr/>
      <dgm:t>
        <a:bodyPr/>
        <a:lstStyle/>
        <a:p>
          <a:endParaRPr lang="it-IT"/>
        </a:p>
      </dgm:t>
    </dgm:pt>
    <dgm:pt modelId="{F5588C33-08ED-4D99-BB7D-7CC2B1162ECB}">
      <dgm:prSet phldrT="[Testo]"/>
      <dgm:spPr/>
      <dgm:t>
        <a:bodyPr/>
        <a:lstStyle/>
        <a:p>
          <a:r>
            <a:rPr lang="it-IT" b="1" dirty="0" smtClean="0"/>
            <a:t>Istanze</a:t>
          </a:r>
          <a:endParaRPr lang="it-IT" b="1" dirty="0"/>
        </a:p>
      </dgm:t>
    </dgm:pt>
    <dgm:pt modelId="{8EF3008C-ED64-4A87-9493-6AE008FB92F1}" type="parTrans" cxnId="{361F4EAF-FD77-42A3-B3BD-012C34E4C1C7}">
      <dgm:prSet/>
      <dgm:spPr/>
      <dgm:t>
        <a:bodyPr/>
        <a:lstStyle/>
        <a:p>
          <a:endParaRPr lang="it-IT"/>
        </a:p>
      </dgm:t>
    </dgm:pt>
    <dgm:pt modelId="{3F235B92-1392-4F10-BFB0-E434121B6FAB}" type="sibTrans" cxnId="{361F4EAF-FD77-42A3-B3BD-012C34E4C1C7}">
      <dgm:prSet/>
      <dgm:spPr/>
      <dgm:t>
        <a:bodyPr/>
        <a:lstStyle/>
        <a:p>
          <a:endParaRPr lang="it-IT"/>
        </a:p>
      </dgm:t>
    </dgm:pt>
    <dgm:pt modelId="{8008E366-89F7-4E4F-83C2-11D44FCA2797}">
      <dgm:prSet phldrT="[Testo]"/>
      <dgm:spPr/>
      <dgm:t>
        <a:bodyPr/>
        <a:lstStyle/>
        <a:p>
          <a:r>
            <a:rPr lang="it-IT" b="1" dirty="0" smtClean="0"/>
            <a:t>Modifiche </a:t>
          </a:r>
          <a:endParaRPr lang="it-IT" b="1" dirty="0"/>
        </a:p>
      </dgm:t>
    </dgm:pt>
    <dgm:pt modelId="{D0624ECC-A923-4DF5-9BDE-8DD5860B65D6}" type="parTrans" cxnId="{A7D3B9C1-5DDF-47F1-9A03-FEC6FD9DC477}">
      <dgm:prSet/>
      <dgm:spPr/>
      <dgm:t>
        <a:bodyPr/>
        <a:lstStyle/>
        <a:p>
          <a:endParaRPr lang="it-IT"/>
        </a:p>
      </dgm:t>
    </dgm:pt>
    <dgm:pt modelId="{143F33DE-B687-43D9-B48D-0BA27E00889E}" type="sibTrans" cxnId="{A7D3B9C1-5DDF-47F1-9A03-FEC6FD9DC477}">
      <dgm:prSet/>
      <dgm:spPr/>
      <dgm:t>
        <a:bodyPr/>
        <a:lstStyle/>
        <a:p>
          <a:endParaRPr lang="it-IT"/>
        </a:p>
      </dgm:t>
    </dgm:pt>
    <dgm:pt modelId="{155D1FE0-45F4-4FA1-A3D6-9EBBEDF052DD}">
      <dgm:prSet phldrT="[Testo]"/>
      <dgm:spPr/>
      <dgm:t>
        <a:bodyPr/>
        <a:lstStyle/>
        <a:p>
          <a:r>
            <a:rPr lang="it-IT" b="1" dirty="0" smtClean="0"/>
            <a:t>Revoche</a:t>
          </a:r>
          <a:endParaRPr lang="it-IT" b="1" dirty="0"/>
        </a:p>
      </dgm:t>
    </dgm:pt>
    <dgm:pt modelId="{2CA4E7DF-4AD4-4900-8652-AD5EAC570F09}" type="parTrans" cxnId="{D98FFCD6-3A2E-43F9-9ABD-872DBB5BBEA9}">
      <dgm:prSet/>
      <dgm:spPr/>
      <dgm:t>
        <a:bodyPr/>
        <a:lstStyle/>
        <a:p>
          <a:endParaRPr lang="it-IT"/>
        </a:p>
      </dgm:t>
    </dgm:pt>
    <dgm:pt modelId="{E4EAA934-4FE5-4386-9924-E2E14387C8A1}" type="sibTrans" cxnId="{D98FFCD6-3A2E-43F9-9ABD-872DBB5BBEA9}">
      <dgm:prSet/>
      <dgm:spPr/>
      <dgm:t>
        <a:bodyPr/>
        <a:lstStyle/>
        <a:p>
          <a:endParaRPr lang="it-IT"/>
        </a:p>
      </dgm:t>
    </dgm:pt>
    <dgm:pt modelId="{D95A4586-363A-41C2-A326-416241290A49}">
      <dgm:prSet phldrT="[Testo]"/>
      <dgm:spPr/>
      <dgm:t>
        <a:bodyPr/>
        <a:lstStyle/>
        <a:p>
          <a:r>
            <a:rPr lang="it-IT" b="1" dirty="0" smtClean="0"/>
            <a:t>Fascicolo di misura</a:t>
          </a:r>
        </a:p>
        <a:p>
          <a:r>
            <a:rPr lang="it-IT" b="1" dirty="0" smtClean="0"/>
            <a:t>(BDMC)</a:t>
          </a:r>
          <a:endParaRPr lang="it-IT" b="1" dirty="0"/>
        </a:p>
      </dgm:t>
    </dgm:pt>
    <dgm:pt modelId="{BA349E33-EB06-4389-88C7-6644FACE3685}" type="sibTrans" cxnId="{60EE5598-51F3-4823-8704-44FF4A214CC3}">
      <dgm:prSet/>
      <dgm:spPr/>
      <dgm:t>
        <a:bodyPr/>
        <a:lstStyle/>
        <a:p>
          <a:endParaRPr lang="it-IT"/>
        </a:p>
      </dgm:t>
    </dgm:pt>
    <dgm:pt modelId="{62038306-626A-418A-95D5-9B0E46CEAD26}" type="parTrans" cxnId="{60EE5598-51F3-4823-8704-44FF4A214CC3}">
      <dgm:prSet/>
      <dgm:spPr/>
      <dgm:t>
        <a:bodyPr/>
        <a:lstStyle/>
        <a:p>
          <a:endParaRPr lang="it-IT"/>
        </a:p>
      </dgm:t>
    </dgm:pt>
    <dgm:pt modelId="{2D2A5FE8-0A47-4FD5-A674-56C5A313EB92}" type="pres">
      <dgm:prSet presAssocID="{C14FBD16-5999-403B-A883-501CEF3EB29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51901667-F618-44EF-BBB3-1720D0B00FC9}" type="pres">
      <dgm:prSet presAssocID="{90BD6291-9A30-499E-9FC4-8ECFF8ADB455}" presName="compNode" presStyleCnt="0"/>
      <dgm:spPr/>
    </dgm:pt>
    <dgm:pt modelId="{4EA3FFA5-34BF-47A9-9A2B-B8078716060B}" type="pres">
      <dgm:prSet presAssocID="{90BD6291-9A30-499E-9FC4-8ECFF8ADB455}" presName="dummyConnPt" presStyleCnt="0"/>
      <dgm:spPr/>
    </dgm:pt>
    <dgm:pt modelId="{3510394C-28BB-4C30-93BB-CD67E1F2810D}" type="pres">
      <dgm:prSet presAssocID="{90BD6291-9A30-499E-9FC4-8ECFF8ADB45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9F159A-862E-473C-98D7-9E9B137CA6CE}" type="pres">
      <dgm:prSet presAssocID="{722D4C1D-F97F-41AF-A23B-375E7AE60657}" presName="sibTrans" presStyleLbl="bgSibTrans2D1" presStyleIdx="0" presStyleCnt="8"/>
      <dgm:spPr/>
      <dgm:t>
        <a:bodyPr/>
        <a:lstStyle/>
        <a:p>
          <a:endParaRPr lang="it-IT"/>
        </a:p>
      </dgm:t>
    </dgm:pt>
    <dgm:pt modelId="{4DA0CD56-4532-476C-BF48-6F4B2F1CE8BF}" type="pres">
      <dgm:prSet presAssocID="{442FBF5B-CA99-4FB7-81DE-26C99E2DFAC9}" presName="compNode" presStyleCnt="0"/>
      <dgm:spPr/>
    </dgm:pt>
    <dgm:pt modelId="{0F6FECDB-DC77-4266-A50C-69FED99B988E}" type="pres">
      <dgm:prSet presAssocID="{442FBF5B-CA99-4FB7-81DE-26C99E2DFAC9}" presName="dummyConnPt" presStyleCnt="0"/>
      <dgm:spPr/>
    </dgm:pt>
    <dgm:pt modelId="{28CAD1FB-2F27-4D64-935C-12057B03182B}" type="pres">
      <dgm:prSet presAssocID="{442FBF5B-CA99-4FB7-81DE-26C99E2DFAC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B4C240-6F43-479D-8851-ECF429445303}" type="pres">
      <dgm:prSet presAssocID="{82595DB3-26A6-4F2A-B78B-9A58BB2D670D}" presName="sibTrans" presStyleLbl="bgSibTrans2D1" presStyleIdx="1" presStyleCnt="8"/>
      <dgm:spPr/>
      <dgm:t>
        <a:bodyPr/>
        <a:lstStyle/>
        <a:p>
          <a:endParaRPr lang="it-IT"/>
        </a:p>
      </dgm:t>
    </dgm:pt>
    <dgm:pt modelId="{70C17C58-88D4-4272-BB35-D74A6908338D}" type="pres">
      <dgm:prSet presAssocID="{C259A9DC-3562-4375-8CB4-BDD7544674A8}" presName="compNode" presStyleCnt="0"/>
      <dgm:spPr/>
    </dgm:pt>
    <dgm:pt modelId="{6A9D8324-BBCC-420B-8B51-A2E67EF8749C}" type="pres">
      <dgm:prSet presAssocID="{C259A9DC-3562-4375-8CB4-BDD7544674A8}" presName="dummyConnPt" presStyleCnt="0"/>
      <dgm:spPr/>
    </dgm:pt>
    <dgm:pt modelId="{22954B46-668F-4B08-8CC3-8AEE637B3968}" type="pres">
      <dgm:prSet presAssocID="{C259A9DC-3562-4375-8CB4-BDD7544674A8}" presName="node" presStyleLbl="node1" presStyleIdx="2" presStyleCnt="9" custLinFactNeighborX="-878" custLinFactNeighborY="-27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771E0A-D203-4088-9E72-47B2F5D35934}" type="pres">
      <dgm:prSet presAssocID="{A1956B38-FBD2-4DC3-A7D7-7B8FFE01AA7F}" presName="sibTrans" presStyleLbl="bgSibTrans2D1" presStyleIdx="2" presStyleCnt="8"/>
      <dgm:spPr/>
      <dgm:t>
        <a:bodyPr/>
        <a:lstStyle/>
        <a:p>
          <a:endParaRPr lang="it-IT"/>
        </a:p>
      </dgm:t>
    </dgm:pt>
    <dgm:pt modelId="{8950C188-E4D5-41B7-830F-2A12C63E78CD}" type="pres">
      <dgm:prSet presAssocID="{D95A4586-363A-41C2-A326-416241290A49}" presName="compNode" presStyleCnt="0"/>
      <dgm:spPr/>
    </dgm:pt>
    <dgm:pt modelId="{D37674E6-7CC9-4A8F-9FD5-D45BBA556596}" type="pres">
      <dgm:prSet presAssocID="{D95A4586-363A-41C2-A326-416241290A49}" presName="dummyConnPt" presStyleCnt="0"/>
      <dgm:spPr/>
    </dgm:pt>
    <dgm:pt modelId="{0FED34E1-6CE7-43E2-AC15-2FF4DA71BDBA}" type="pres">
      <dgm:prSet presAssocID="{D95A4586-363A-41C2-A326-416241290A4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922772-B89B-40FD-8515-B37675A401AE}" type="pres">
      <dgm:prSet presAssocID="{BA349E33-EB06-4389-88C7-6644FACE3685}" presName="sibTrans" presStyleLbl="bgSibTrans2D1" presStyleIdx="3" presStyleCnt="8"/>
      <dgm:spPr/>
      <dgm:t>
        <a:bodyPr/>
        <a:lstStyle/>
        <a:p>
          <a:endParaRPr lang="it-IT"/>
        </a:p>
      </dgm:t>
    </dgm:pt>
    <dgm:pt modelId="{9C93070B-21D0-4374-B763-DD7E9F370610}" type="pres">
      <dgm:prSet presAssocID="{D1E9FC85-F1BE-4D9D-91E5-1224ED2B4882}" presName="compNode" presStyleCnt="0"/>
      <dgm:spPr/>
    </dgm:pt>
    <dgm:pt modelId="{3396B444-9E9E-4896-B37A-7D6DF04F6A95}" type="pres">
      <dgm:prSet presAssocID="{D1E9FC85-F1BE-4D9D-91E5-1224ED2B4882}" presName="dummyConnPt" presStyleCnt="0"/>
      <dgm:spPr/>
    </dgm:pt>
    <dgm:pt modelId="{39BB0C51-B048-4926-95A1-253419844D9A}" type="pres">
      <dgm:prSet presAssocID="{D1E9FC85-F1BE-4D9D-91E5-1224ED2B488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07E5B0-62A7-4572-AE3C-D6E167C793DF}" type="pres">
      <dgm:prSet presAssocID="{01271EF7-4882-4D4D-915F-DD6B48C2A0B9}" presName="sibTrans" presStyleLbl="bgSibTrans2D1" presStyleIdx="4" presStyleCnt="8"/>
      <dgm:spPr/>
      <dgm:t>
        <a:bodyPr/>
        <a:lstStyle/>
        <a:p>
          <a:endParaRPr lang="it-IT"/>
        </a:p>
      </dgm:t>
    </dgm:pt>
    <dgm:pt modelId="{C00AD3A1-A504-40FD-BCC9-57835B6E045C}" type="pres">
      <dgm:prSet presAssocID="{726D844A-68A3-4EAD-83F5-3930F331F355}" presName="compNode" presStyleCnt="0"/>
      <dgm:spPr/>
    </dgm:pt>
    <dgm:pt modelId="{0B8887C8-EDDD-4BF7-A6F3-0A0A9B4370E0}" type="pres">
      <dgm:prSet presAssocID="{726D844A-68A3-4EAD-83F5-3930F331F355}" presName="dummyConnPt" presStyleCnt="0"/>
      <dgm:spPr/>
    </dgm:pt>
    <dgm:pt modelId="{94596970-28D0-4014-A86D-4E470C715E55}" type="pres">
      <dgm:prSet presAssocID="{726D844A-68A3-4EAD-83F5-3930F331F35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115EEB-27C8-452C-852E-78B8199BB821}" type="pres">
      <dgm:prSet presAssocID="{943B5691-10AD-4979-8CA8-31EF5F106177}" presName="sibTrans" presStyleLbl="bgSibTrans2D1" presStyleIdx="5" presStyleCnt="8"/>
      <dgm:spPr/>
      <dgm:t>
        <a:bodyPr/>
        <a:lstStyle/>
        <a:p>
          <a:endParaRPr lang="it-IT"/>
        </a:p>
      </dgm:t>
    </dgm:pt>
    <dgm:pt modelId="{DCF960CC-025D-414D-94E0-EE27369CB1E8}" type="pres">
      <dgm:prSet presAssocID="{F5588C33-08ED-4D99-BB7D-7CC2B1162ECB}" presName="compNode" presStyleCnt="0"/>
      <dgm:spPr/>
    </dgm:pt>
    <dgm:pt modelId="{96E7EC5C-1F56-43D1-8420-ABC6E1AAA921}" type="pres">
      <dgm:prSet presAssocID="{F5588C33-08ED-4D99-BB7D-7CC2B1162ECB}" presName="dummyConnPt" presStyleCnt="0"/>
      <dgm:spPr/>
    </dgm:pt>
    <dgm:pt modelId="{FAF24E63-5AC3-4E07-A220-86B480F404A1}" type="pres">
      <dgm:prSet presAssocID="{F5588C33-08ED-4D99-BB7D-7CC2B1162EC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C6A099-F2AE-41DB-8B78-48B760CE3ABE}" type="pres">
      <dgm:prSet presAssocID="{3F235B92-1392-4F10-BFB0-E434121B6FAB}" presName="sibTrans" presStyleLbl="bgSibTrans2D1" presStyleIdx="6" presStyleCnt="8"/>
      <dgm:spPr/>
      <dgm:t>
        <a:bodyPr/>
        <a:lstStyle/>
        <a:p>
          <a:endParaRPr lang="it-IT"/>
        </a:p>
      </dgm:t>
    </dgm:pt>
    <dgm:pt modelId="{348942A2-CACF-446A-AB95-22BB673090D5}" type="pres">
      <dgm:prSet presAssocID="{8008E366-89F7-4E4F-83C2-11D44FCA2797}" presName="compNode" presStyleCnt="0"/>
      <dgm:spPr/>
    </dgm:pt>
    <dgm:pt modelId="{D2DC34FF-8D81-4CB7-9C53-B68952E1C78D}" type="pres">
      <dgm:prSet presAssocID="{8008E366-89F7-4E4F-83C2-11D44FCA2797}" presName="dummyConnPt" presStyleCnt="0"/>
      <dgm:spPr/>
    </dgm:pt>
    <dgm:pt modelId="{D2BC8534-2C78-4527-90BA-3C0B3128927B}" type="pres">
      <dgm:prSet presAssocID="{8008E366-89F7-4E4F-83C2-11D44FCA279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E175A5-C943-4A49-BE66-B3E48DECD6D7}" type="pres">
      <dgm:prSet presAssocID="{143F33DE-B687-43D9-B48D-0BA27E00889E}" presName="sibTrans" presStyleLbl="bgSibTrans2D1" presStyleIdx="7" presStyleCnt="8"/>
      <dgm:spPr/>
      <dgm:t>
        <a:bodyPr/>
        <a:lstStyle/>
        <a:p>
          <a:endParaRPr lang="it-IT"/>
        </a:p>
      </dgm:t>
    </dgm:pt>
    <dgm:pt modelId="{BFDB7993-4DF1-4237-ACF8-AB15202727DD}" type="pres">
      <dgm:prSet presAssocID="{155D1FE0-45F4-4FA1-A3D6-9EBBEDF052DD}" presName="compNode" presStyleCnt="0"/>
      <dgm:spPr/>
    </dgm:pt>
    <dgm:pt modelId="{963209E9-AB17-4D4C-A2B2-85B69ACB08CF}" type="pres">
      <dgm:prSet presAssocID="{155D1FE0-45F4-4FA1-A3D6-9EBBEDF052DD}" presName="dummyConnPt" presStyleCnt="0"/>
      <dgm:spPr/>
    </dgm:pt>
    <dgm:pt modelId="{3BA9D0F5-BC57-488D-BFCD-B9857193E118}" type="pres">
      <dgm:prSet presAssocID="{155D1FE0-45F4-4FA1-A3D6-9EBBEDF052D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FDCF45-2913-4417-A8F0-E0732AE9306F}" type="presOf" srcId="{90BD6291-9A30-499E-9FC4-8ECFF8ADB455}" destId="{3510394C-28BB-4C30-93BB-CD67E1F2810D}" srcOrd="0" destOrd="0" presId="urn:microsoft.com/office/officeart/2005/8/layout/bProcess4"/>
    <dgm:cxn modelId="{A56ECE3A-1CC7-464D-9349-7523C52F3B4A}" type="presOf" srcId="{442FBF5B-CA99-4FB7-81DE-26C99E2DFAC9}" destId="{28CAD1FB-2F27-4D64-935C-12057B03182B}" srcOrd="0" destOrd="0" presId="urn:microsoft.com/office/officeart/2005/8/layout/bProcess4"/>
    <dgm:cxn modelId="{A7D3B9C1-5DDF-47F1-9A03-FEC6FD9DC477}" srcId="{C14FBD16-5999-403B-A883-501CEF3EB293}" destId="{8008E366-89F7-4E4F-83C2-11D44FCA2797}" srcOrd="7" destOrd="0" parTransId="{D0624ECC-A923-4DF5-9BDE-8DD5860B65D6}" sibTransId="{143F33DE-B687-43D9-B48D-0BA27E00889E}"/>
    <dgm:cxn modelId="{60EE5598-51F3-4823-8704-44FF4A214CC3}" srcId="{C14FBD16-5999-403B-A883-501CEF3EB293}" destId="{D95A4586-363A-41C2-A326-416241290A49}" srcOrd="3" destOrd="0" parTransId="{62038306-626A-418A-95D5-9B0E46CEAD26}" sibTransId="{BA349E33-EB06-4389-88C7-6644FACE3685}"/>
    <dgm:cxn modelId="{361F4EAF-FD77-42A3-B3BD-012C34E4C1C7}" srcId="{C14FBD16-5999-403B-A883-501CEF3EB293}" destId="{F5588C33-08ED-4D99-BB7D-7CC2B1162ECB}" srcOrd="6" destOrd="0" parTransId="{8EF3008C-ED64-4A87-9493-6AE008FB92F1}" sibTransId="{3F235B92-1392-4F10-BFB0-E434121B6FAB}"/>
    <dgm:cxn modelId="{8B5FB1F0-014A-49AC-A9AC-A25134C38B17}" type="presOf" srcId="{01271EF7-4882-4D4D-915F-DD6B48C2A0B9}" destId="{9307E5B0-62A7-4572-AE3C-D6E167C793DF}" srcOrd="0" destOrd="0" presId="urn:microsoft.com/office/officeart/2005/8/layout/bProcess4"/>
    <dgm:cxn modelId="{EB1C8C9D-07CF-4267-9416-9920A3FEE3CA}" type="presOf" srcId="{82595DB3-26A6-4F2A-B78B-9A58BB2D670D}" destId="{C7B4C240-6F43-479D-8851-ECF429445303}" srcOrd="0" destOrd="0" presId="urn:microsoft.com/office/officeart/2005/8/layout/bProcess4"/>
    <dgm:cxn modelId="{AF67C451-D0FD-46F5-95EC-454658EF331D}" type="presOf" srcId="{3F235B92-1392-4F10-BFB0-E434121B6FAB}" destId="{F0C6A099-F2AE-41DB-8B78-48B760CE3ABE}" srcOrd="0" destOrd="0" presId="urn:microsoft.com/office/officeart/2005/8/layout/bProcess4"/>
    <dgm:cxn modelId="{7E5C0CDF-DB37-4835-B23E-90729E7D482F}" type="presOf" srcId="{C259A9DC-3562-4375-8CB4-BDD7544674A8}" destId="{22954B46-668F-4B08-8CC3-8AEE637B3968}" srcOrd="0" destOrd="0" presId="urn:microsoft.com/office/officeart/2005/8/layout/bProcess4"/>
    <dgm:cxn modelId="{FF59E713-E74A-4A07-B765-2D5A5EC261B2}" type="presOf" srcId="{D95A4586-363A-41C2-A326-416241290A49}" destId="{0FED34E1-6CE7-43E2-AC15-2FF4DA71BDBA}" srcOrd="0" destOrd="0" presId="urn:microsoft.com/office/officeart/2005/8/layout/bProcess4"/>
    <dgm:cxn modelId="{2AFA2853-1395-40EF-97A8-46F0CEFC3E50}" type="presOf" srcId="{C14FBD16-5999-403B-A883-501CEF3EB293}" destId="{2D2A5FE8-0A47-4FD5-A674-56C5A313EB92}" srcOrd="0" destOrd="0" presId="urn:microsoft.com/office/officeart/2005/8/layout/bProcess4"/>
    <dgm:cxn modelId="{34284DF8-F7DB-4370-B174-D942106A2F47}" type="presOf" srcId="{143F33DE-B687-43D9-B48D-0BA27E00889E}" destId="{9DE175A5-C943-4A49-BE66-B3E48DECD6D7}" srcOrd="0" destOrd="0" presId="urn:microsoft.com/office/officeart/2005/8/layout/bProcess4"/>
    <dgm:cxn modelId="{30CD57C8-2106-48EB-B79F-99ECC6897EB5}" type="presOf" srcId="{8008E366-89F7-4E4F-83C2-11D44FCA2797}" destId="{D2BC8534-2C78-4527-90BA-3C0B3128927B}" srcOrd="0" destOrd="0" presId="urn:microsoft.com/office/officeart/2005/8/layout/bProcess4"/>
    <dgm:cxn modelId="{234F0491-B755-4DFC-8B38-88863088ABA7}" type="presOf" srcId="{A1956B38-FBD2-4DC3-A7D7-7B8FFE01AA7F}" destId="{68771E0A-D203-4088-9E72-47B2F5D35934}" srcOrd="0" destOrd="0" presId="urn:microsoft.com/office/officeart/2005/8/layout/bProcess4"/>
    <dgm:cxn modelId="{EB211941-24EA-4987-AA59-81D0E777751D}" srcId="{C14FBD16-5999-403B-A883-501CEF3EB293}" destId="{90BD6291-9A30-499E-9FC4-8ECFF8ADB455}" srcOrd="0" destOrd="0" parTransId="{3B280954-D7B7-4023-BBA8-FE4C9AAE176E}" sibTransId="{722D4C1D-F97F-41AF-A23B-375E7AE60657}"/>
    <dgm:cxn modelId="{547AA10E-81C4-478F-BB8E-0481B085D5AA}" srcId="{C14FBD16-5999-403B-A883-501CEF3EB293}" destId="{C259A9DC-3562-4375-8CB4-BDD7544674A8}" srcOrd="2" destOrd="0" parTransId="{3057C69C-262C-42FF-B805-174069E3EFF6}" sibTransId="{A1956B38-FBD2-4DC3-A7D7-7B8FFE01AA7F}"/>
    <dgm:cxn modelId="{B8372496-1E9B-4326-A086-BD233E2FFC1C}" type="presOf" srcId="{726D844A-68A3-4EAD-83F5-3930F331F355}" destId="{94596970-28D0-4014-A86D-4E470C715E55}" srcOrd="0" destOrd="0" presId="urn:microsoft.com/office/officeart/2005/8/layout/bProcess4"/>
    <dgm:cxn modelId="{8E849302-72CF-4352-86B0-5D1E3AE4C408}" type="presOf" srcId="{D1E9FC85-F1BE-4D9D-91E5-1224ED2B4882}" destId="{39BB0C51-B048-4926-95A1-253419844D9A}" srcOrd="0" destOrd="0" presId="urn:microsoft.com/office/officeart/2005/8/layout/bProcess4"/>
    <dgm:cxn modelId="{8C85FD68-0303-42F7-A214-7EAB853D3DF6}" type="presOf" srcId="{943B5691-10AD-4979-8CA8-31EF5F106177}" destId="{37115EEB-27C8-452C-852E-78B8199BB821}" srcOrd="0" destOrd="0" presId="urn:microsoft.com/office/officeart/2005/8/layout/bProcess4"/>
    <dgm:cxn modelId="{99CC245C-FA10-483F-B815-A4F869092454}" type="presOf" srcId="{155D1FE0-45F4-4FA1-A3D6-9EBBEDF052DD}" destId="{3BA9D0F5-BC57-488D-BFCD-B9857193E118}" srcOrd="0" destOrd="0" presId="urn:microsoft.com/office/officeart/2005/8/layout/bProcess4"/>
    <dgm:cxn modelId="{F5D6E8D8-53C8-4E79-A39F-97506A8D72AC}" type="presOf" srcId="{722D4C1D-F97F-41AF-A23B-375E7AE60657}" destId="{9C9F159A-862E-473C-98D7-9E9B137CA6CE}" srcOrd="0" destOrd="0" presId="urn:microsoft.com/office/officeart/2005/8/layout/bProcess4"/>
    <dgm:cxn modelId="{D36D045F-9FBF-4DC0-9715-651E89B5C2C8}" srcId="{C14FBD16-5999-403B-A883-501CEF3EB293}" destId="{726D844A-68A3-4EAD-83F5-3930F331F355}" srcOrd="5" destOrd="0" parTransId="{55141CB2-C4E6-4E9B-AC79-38946A8910B9}" sibTransId="{943B5691-10AD-4979-8CA8-31EF5F106177}"/>
    <dgm:cxn modelId="{EE6DC901-F34F-44E1-91D9-A9462007C516}" srcId="{C14FBD16-5999-403B-A883-501CEF3EB293}" destId="{D1E9FC85-F1BE-4D9D-91E5-1224ED2B4882}" srcOrd="4" destOrd="0" parTransId="{AC942F6D-615C-4B69-862A-9A92132E195B}" sibTransId="{01271EF7-4882-4D4D-915F-DD6B48C2A0B9}"/>
    <dgm:cxn modelId="{54C78674-74F5-453D-B664-59827EC7FF52}" type="presOf" srcId="{BA349E33-EB06-4389-88C7-6644FACE3685}" destId="{22922772-B89B-40FD-8515-B37675A401AE}" srcOrd="0" destOrd="0" presId="urn:microsoft.com/office/officeart/2005/8/layout/bProcess4"/>
    <dgm:cxn modelId="{18DC1704-0281-4D25-8DB7-99922423DFD3}" srcId="{C14FBD16-5999-403B-A883-501CEF3EB293}" destId="{442FBF5B-CA99-4FB7-81DE-26C99E2DFAC9}" srcOrd="1" destOrd="0" parTransId="{B62FF775-CE4A-4A4F-9480-4096F2097771}" sibTransId="{82595DB3-26A6-4F2A-B78B-9A58BB2D670D}"/>
    <dgm:cxn modelId="{BD2CD692-A7E4-45DE-970B-F8DFAA8336FE}" type="presOf" srcId="{F5588C33-08ED-4D99-BB7D-7CC2B1162ECB}" destId="{FAF24E63-5AC3-4E07-A220-86B480F404A1}" srcOrd="0" destOrd="0" presId="urn:microsoft.com/office/officeart/2005/8/layout/bProcess4"/>
    <dgm:cxn modelId="{D98FFCD6-3A2E-43F9-9ABD-872DBB5BBEA9}" srcId="{C14FBD16-5999-403B-A883-501CEF3EB293}" destId="{155D1FE0-45F4-4FA1-A3D6-9EBBEDF052DD}" srcOrd="8" destOrd="0" parTransId="{2CA4E7DF-4AD4-4900-8652-AD5EAC570F09}" sibTransId="{E4EAA934-4FE5-4386-9924-E2E14387C8A1}"/>
    <dgm:cxn modelId="{0C36C45B-C449-449C-8FF1-2E5B6F5D388D}" type="presParOf" srcId="{2D2A5FE8-0A47-4FD5-A674-56C5A313EB92}" destId="{51901667-F618-44EF-BBB3-1720D0B00FC9}" srcOrd="0" destOrd="0" presId="urn:microsoft.com/office/officeart/2005/8/layout/bProcess4"/>
    <dgm:cxn modelId="{BF9735A5-F3B7-4DBE-A9D3-AA8F49328B0C}" type="presParOf" srcId="{51901667-F618-44EF-BBB3-1720D0B00FC9}" destId="{4EA3FFA5-34BF-47A9-9A2B-B8078716060B}" srcOrd="0" destOrd="0" presId="urn:microsoft.com/office/officeart/2005/8/layout/bProcess4"/>
    <dgm:cxn modelId="{776218B1-54D9-4582-B814-E3DD72A7E65E}" type="presParOf" srcId="{51901667-F618-44EF-BBB3-1720D0B00FC9}" destId="{3510394C-28BB-4C30-93BB-CD67E1F2810D}" srcOrd="1" destOrd="0" presId="urn:microsoft.com/office/officeart/2005/8/layout/bProcess4"/>
    <dgm:cxn modelId="{837A7B14-1CA3-40D0-8A03-07A0C9C95236}" type="presParOf" srcId="{2D2A5FE8-0A47-4FD5-A674-56C5A313EB92}" destId="{9C9F159A-862E-473C-98D7-9E9B137CA6CE}" srcOrd="1" destOrd="0" presId="urn:microsoft.com/office/officeart/2005/8/layout/bProcess4"/>
    <dgm:cxn modelId="{D17E2414-179C-4895-B0D8-CD0FBAF53185}" type="presParOf" srcId="{2D2A5FE8-0A47-4FD5-A674-56C5A313EB92}" destId="{4DA0CD56-4532-476C-BF48-6F4B2F1CE8BF}" srcOrd="2" destOrd="0" presId="urn:microsoft.com/office/officeart/2005/8/layout/bProcess4"/>
    <dgm:cxn modelId="{BE960185-EA57-4BEB-9F2F-19758A96409E}" type="presParOf" srcId="{4DA0CD56-4532-476C-BF48-6F4B2F1CE8BF}" destId="{0F6FECDB-DC77-4266-A50C-69FED99B988E}" srcOrd="0" destOrd="0" presId="urn:microsoft.com/office/officeart/2005/8/layout/bProcess4"/>
    <dgm:cxn modelId="{E3126DAF-A403-4FCE-84FB-C4D7986BBE3A}" type="presParOf" srcId="{4DA0CD56-4532-476C-BF48-6F4B2F1CE8BF}" destId="{28CAD1FB-2F27-4D64-935C-12057B03182B}" srcOrd="1" destOrd="0" presId="urn:microsoft.com/office/officeart/2005/8/layout/bProcess4"/>
    <dgm:cxn modelId="{E353A7FC-2A47-4C72-B6ED-E66A7DAB3514}" type="presParOf" srcId="{2D2A5FE8-0A47-4FD5-A674-56C5A313EB92}" destId="{C7B4C240-6F43-479D-8851-ECF429445303}" srcOrd="3" destOrd="0" presId="urn:microsoft.com/office/officeart/2005/8/layout/bProcess4"/>
    <dgm:cxn modelId="{762789C8-91A9-45BE-B659-B582BA0CE444}" type="presParOf" srcId="{2D2A5FE8-0A47-4FD5-A674-56C5A313EB92}" destId="{70C17C58-88D4-4272-BB35-D74A6908338D}" srcOrd="4" destOrd="0" presId="urn:microsoft.com/office/officeart/2005/8/layout/bProcess4"/>
    <dgm:cxn modelId="{9819694A-DFEE-4DEE-AC99-EE9C935BE9D6}" type="presParOf" srcId="{70C17C58-88D4-4272-BB35-D74A6908338D}" destId="{6A9D8324-BBCC-420B-8B51-A2E67EF8749C}" srcOrd="0" destOrd="0" presId="urn:microsoft.com/office/officeart/2005/8/layout/bProcess4"/>
    <dgm:cxn modelId="{28699CF7-EB99-450E-82E7-01A6B2566A7F}" type="presParOf" srcId="{70C17C58-88D4-4272-BB35-D74A6908338D}" destId="{22954B46-668F-4B08-8CC3-8AEE637B3968}" srcOrd="1" destOrd="0" presId="urn:microsoft.com/office/officeart/2005/8/layout/bProcess4"/>
    <dgm:cxn modelId="{A1B444B8-FEDB-4F7B-955A-7C0B3A3CAA97}" type="presParOf" srcId="{2D2A5FE8-0A47-4FD5-A674-56C5A313EB92}" destId="{68771E0A-D203-4088-9E72-47B2F5D35934}" srcOrd="5" destOrd="0" presId="urn:microsoft.com/office/officeart/2005/8/layout/bProcess4"/>
    <dgm:cxn modelId="{D548C1A8-2485-4FF9-93C6-740CCAE9B5F3}" type="presParOf" srcId="{2D2A5FE8-0A47-4FD5-A674-56C5A313EB92}" destId="{8950C188-E4D5-41B7-830F-2A12C63E78CD}" srcOrd="6" destOrd="0" presId="urn:microsoft.com/office/officeart/2005/8/layout/bProcess4"/>
    <dgm:cxn modelId="{231561F3-557D-48C3-867C-0E7DADFE32BB}" type="presParOf" srcId="{8950C188-E4D5-41B7-830F-2A12C63E78CD}" destId="{D37674E6-7CC9-4A8F-9FD5-D45BBA556596}" srcOrd="0" destOrd="0" presId="urn:microsoft.com/office/officeart/2005/8/layout/bProcess4"/>
    <dgm:cxn modelId="{7EE00E5D-FA48-4AD3-A3DD-B4BE8D0D7E23}" type="presParOf" srcId="{8950C188-E4D5-41B7-830F-2A12C63E78CD}" destId="{0FED34E1-6CE7-43E2-AC15-2FF4DA71BDBA}" srcOrd="1" destOrd="0" presId="urn:microsoft.com/office/officeart/2005/8/layout/bProcess4"/>
    <dgm:cxn modelId="{B87DB2FF-EFA1-4886-A6D5-B26C5B2E8888}" type="presParOf" srcId="{2D2A5FE8-0A47-4FD5-A674-56C5A313EB92}" destId="{22922772-B89B-40FD-8515-B37675A401AE}" srcOrd="7" destOrd="0" presId="urn:microsoft.com/office/officeart/2005/8/layout/bProcess4"/>
    <dgm:cxn modelId="{5DD171A1-6336-4874-8945-38EA7BC10560}" type="presParOf" srcId="{2D2A5FE8-0A47-4FD5-A674-56C5A313EB92}" destId="{9C93070B-21D0-4374-B763-DD7E9F370610}" srcOrd="8" destOrd="0" presId="urn:microsoft.com/office/officeart/2005/8/layout/bProcess4"/>
    <dgm:cxn modelId="{FFFC42B3-9859-48AC-9C4F-E91A46FF0903}" type="presParOf" srcId="{9C93070B-21D0-4374-B763-DD7E9F370610}" destId="{3396B444-9E9E-4896-B37A-7D6DF04F6A95}" srcOrd="0" destOrd="0" presId="urn:microsoft.com/office/officeart/2005/8/layout/bProcess4"/>
    <dgm:cxn modelId="{93FDD730-7EB3-4D07-8EA5-34495965FF0E}" type="presParOf" srcId="{9C93070B-21D0-4374-B763-DD7E9F370610}" destId="{39BB0C51-B048-4926-95A1-253419844D9A}" srcOrd="1" destOrd="0" presId="urn:microsoft.com/office/officeart/2005/8/layout/bProcess4"/>
    <dgm:cxn modelId="{82E45132-D1E8-4B98-8DD8-D12B84360EF3}" type="presParOf" srcId="{2D2A5FE8-0A47-4FD5-A674-56C5A313EB92}" destId="{9307E5B0-62A7-4572-AE3C-D6E167C793DF}" srcOrd="9" destOrd="0" presId="urn:microsoft.com/office/officeart/2005/8/layout/bProcess4"/>
    <dgm:cxn modelId="{3730F88B-B0CC-4E71-A7A4-AF07F3045EC2}" type="presParOf" srcId="{2D2A5FE8-0A47-4FD5-A674-56C5A313EB92}" destId="{C00AD3A1-A504-40FD-BCC9-57835B6E045C}" srcOrd="10" destOrd="0" presId="urn:microsoft.com/office/officeart/2005/8/layout/bProcess4"/>
    <dgm:cxn modelId="{3D8434E3-9679-4F80-81FC-B245EE3EE876}" type="presParOf" srcId="{C00AD3A1-A504-40FD-BCC9-57835B6E045C}" destId="{0B8887C8-EDDD-4BF7-A6F3-0A0A9B4370E0}" srcOrd="0" destOrd="0" presId="urn:microsoft.com/office/officeart/2005/8/layout/bProcess4"/>
    <dgm:cxn modelId="{A08653C5-77A0-4603-A618-2F88E5C581C9}" type="presParOf" srcId="{C00AD3A1-A504-40FD-BCC9-57835B6E045C}" destId="{94596970-28D0-4014-A86D-4E470C715E55}" srcOrd="1" destOrd="0" presId="urn:microsoft.com/office/officeart/2005/8/layout/bProcess4"/>
    <dgm:cxn modelId="{80A681D6-0A5F-4C38-A6F2-758797C9B82E}" type="presParOf" srcId="{2D2A5FE8-0A47-4FD5-A674-56C5A313EB92}" destId="{37115EEB-27C8-452C-852E-78B8199BB821}" srcOrd="11" destOrd="0" presId="urn:microsoft.com/office/officeart/2005/8/layout/bProcess4"/>
    <dgm:cxn modelId="{162BE41E-34CD-4DBF-92A1-775F0B658277}" type="presParOf" srcId="{2D2A5FE8-0A47-4FD5-A674-56C5A313EB92}" destId="{DCF960CC-025D-414D-94E0-EE27369CB1E8}" srcOrd="12" destOrd="0" presId="urn:microsoft.com/office/officeart/2005/8/layout/bProcess4"/>
    <dgm:cxn modelId="{AFFFDAE4-C2B5-4174-8D30-1834614B3337}" type="presParOf" srcId="{DCF960CC-025D-414D-94E0-EE27369CB1E8}" destId="{96E7EC5C-1F56-43D1-8420-ABC6E1AAA921}" srcOrd="0" destOrd="0" presId="urn:microsoft.com/office/officeart/2005/8/layout/bProcess4"/>
    <dgm:cxn modelId="{662AF5CC-6763-4A28-9BDD-B17CFFAFEDA4}" type="presParOf" srcId="{DCF960CC-025D-414D-94E0-EE27369CB1E8}" destId="{FAF24E63-5AC3-4E07-A220-86B480F404A1}" srcOrd="1" destOrd="0" presId="urn:microsoft.com/office/officeart/2005/8/layout/bProcess4"/>
    <dgm:cxn modelId="{D2BA2FA6-5DA3-4D69-AD61-D4B0CA1C33FE}" type="presParOf" srcId="{2D2A5FE8-0A47-4FD5-A674-56C5A313EB92}" destId="{F0C6A099-F2AE-41DB-8B78-48B760CE3ABE}" srcOrd="13" destOrd="0" presId="urn:microsoft.com/office/officeart/2005/8/layout/bProcess4"/>
    <dgm:cxn modelId="{566468C5-A657-41C5-8B28-0A00860609B3}" type="presParOf" srcId="{2D2A5FE8-0A47-4FD5-A674-56C5A313EB92}" destId="{348942A2-CACF-446A-AB95-22BB673090D5}" srcOrd="14" destOrd="0" presId="urn:microsoft.com/office/officeart/2005/8/layout/bProcess4"/>
    <dgm:cxn modelId="{B32C5A87-E348-4526-B412-59EF07DBC7A0}" type="presParOf" srcId="{348942A2-CACF-446A-AB95-22BB673090D5}" destId="{D2DC34FF-8D81-4CB7-9C53-B68952E1C78D}" srcOrd="0" destOrd="0" presId="urn:microsoft.com/office/officeart/2005/8/layout/bProcess4"/>
    <dgm:cxn modelId="{5ED65CCA-5258-43BA-9B45-2B1FD196DB6E}" type="presParOf" srcId="{348942A2-CACF-446A-AB95-22BB673090D5}" destId="{D2BC8534-2C78-4527-90BA-3C0B3128927B}" srcOrd="1" destOrd="0" presId="urn:microsoft.com/office/officeart/2005/8/layout/bProcess4"/>
    <dgm:cxn modelId="{24595205-DFF6-4D15-9955-4A1C465A7E67}" type="presParOf" srcId="{2D2A5FE8-0A47-4FD5-A674-56C5A313EB92}" destId="{9DE175A5-C943-4A49-BE66-B3E48DECD6D7}" srcOrd="15" destOrd="0" presId="urn:microsoft.com/office/officeart/2005/8/layout/bProcess4"/>
    <dgm:cxn modelId="{3DD61142-B9AC-410E-8DD6-18AE23555A5F}" type="presParOf" srcId="{2D2A5FE8-0A47-4FD5-A674-56C5A313EB92}" destId="{BFDB7993-4DF1-4237-ACF8-AB15202727DD}" srcOrd="16" destOrd="0" presId="urn:microsoft.com/office/officeart/2005/8/layout/bProcess4"/>
    <dgm:cxn modelId="{D8CC6986-B0F1-4D4F-88C1-B410C27779C6}" type="presParOf" srcId="{BFDB7993-4DF1-4237-ACF8-AB15202727DD}" destId="{963209E9-AB17-4D4C-A2B2-85B69ACB08CF}" srcOrd="0" destOrd="0" presId="urn:microsoft.com/office/officeart/2005/8/layout/bProcess4"/>
    <dgm:cxn modelId="{FB1E553E-E29F-458C-A96D-4FF865941154}" type="presParOf" srcId="{BFDB7993-4DF1-4237-ACF8-AB15202727DD}" destId="{3BA9D0F5-BC57-488D-BFCD-B9857193E11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3D599-2F0B-4726-BF00-85B05D6D0EE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A96E4FF-74F7-4B66-805F-CADBFD6F39E0}">
      <dgm:prSet/>
      <dgm:spPr/>
      <dgm:t>
        <a:bodyPr/>
        <a:lstStyle/>
        <a:p>
          <a:r>
            <a:rPr lang="it-IT" dirty="0" smtClean="0"/>
            <a:t>Formazione per i Referenti SICP</a:t>
          </a:r>
          <a:endParaRPr lang="it-IT" dirty="0"/>
        </a:p>
      </dgm:t>
    </dgm:pt>
    <dgm:pt modelId="{E53EFB48-C3B7-439F-B28F-E441B3E07C0A}" type="parTrans" cxnId="{5D5CB7CF-B72C-4C60-AE5F-B28DDE84EA5A}">
      <dgm:prSet/>
      <dgm:spPr/>
      <dgm:t>
        <a:bodyPr/>
        <a:lstStyle/>
        <a:p>
          <a:endParaRPr lang="it-IT"/>
        </a:p>
      </dgm:t>
    </dgm:pt>
    <dgm:pt modelId="{5DAC298D-3427-4F9D-B47D-C8BF7A83E3DE}" type="sibTrans" cxnId="{5D5CB7CF-B72C-4C60-AE5F-B28DDE84EA5A}">
      <dgm:prSet/>
      <dgm:spPr/>
      <dgm:t>
        <a:bodyPr/>
        <a:lstStyle/>
        <a:p>
          <a:endParaRPr lang="it-IT"/>
        </a:p>
      </dgm:t>
    </dgm:pt>
    <dgm:pt modelId="{172A1D18-52A2-4C69-900E-96102EE256B1}">
      <dgm:prSet custT="1"/>
      <dgm:spPr/>
      <dgm:t>
        <a:bodyPr/>
        <a:lstStyle/>
        <a:p>
          <a:r>
            <a:rPr lang="it-IT" sz="3200" dirty="0" smtClean="0"/>
            <a:t>Misure cautelari personali e reali e loro gestione in SICP</a:t>
          </a:r>
        </a:p>
        <a:p>
          <a:r>
            <a:rPr lang="it-IT" sz="3200" smtClean="0"/>
            <a:t>CATANZARO 15 -16 GIUGNO 2017</a:t>
          </a:r>
          <a:endParaRPr lang="it-IT" sz="2000" dirty="0"/>
        </a:p>
      </dgm:t>
    </dgm:pt>
    <dgm:pt modelId="{1EB86E9F-739E-40A0-B101-DDC15EE8F9CB}" type="parTrans" cxnId="{ABAE8246-4886-495A-84E8-DF692251F4DD}">
      <dgm:prSet/>
      <dgm:spPr/>
      <dgm:t>
        <a:bodyPr/>
        <a:lstStyle/>
        <a:p>
          <a:endParaRPr lang="it-IT"/>
        </a:p>
      </dgm:t>
    </dgm:pt>
    <dgm:pt modelId="{4A759776-A391-413E-B2C1-13923DD2289A}" type="sibTrans" cxnId="{ABAE8246-4886-495A-84E8-DF692251F4DD}">
      <dgm:prSet/>
      <dgm:spPr/>
      <dgm:t>
        <a:bodyPr/>
        <a:lstStyle/>
        <a:p>
          <a:endParaRPr lang="it-IT"/>
        </a:p>
      </dgm:t>
    </dgm:pt>
    <dgm:pt modelId="{2DD68555-A4CA-4B03-8366-6437874B7B66}" type="pres">
      <dgm:prSet presAssocID="{0A53D599-2F0B-4726-BF00-85B05D6D0E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4A41C62-82AE-4441-A731-C7935A486A6C}" type="pres">
      <dgm:prSet presAssocID="{AA96E4FF-74F7-4B66-805F-CADBFD6F39E0}" presName="roof" presStyleLbl="dkBgShp" presStyleIdx="0" presStyleCnt="2"/>
      <dgm:spPr/>
      <dgm:t>
        <a:bodyPr/>
        <a:lstStyle/>
        <a:p>
          <a:endParaRPr lang="it-IT"/>
        </a:p>
      </dgm:t>
    </dgm:pt>
    <dgm:pt modelId="{14AD5B98-FFCE-48D9-8140-436DD7EBD68B}" type="pres">
      <dgm:prSet presAssocID="{AA96E4FF-74F7-4B66-805F-CADBFD6F39E0}" presName="pillars" presStyleCnt="0"/>
      <dgm:spPr/>
    </dgm:pt>
    <dgm:pt modelId="{427A9FCC-A4B0-4626-B91B-06193D3033B2}" type="pres">
      <dgm:prSet presAssocID="{AA96E4FF-74F7-4B66-805F-CADBFD6F39E0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9EF04A-E175-4A43-ACCE-6EDC0020A0C6}" type="pres">
      <dgm:prSet presAssocID="{AA96E4FF-74F7-4B66-805F-CADBFD6F39E0}" presName="base" presStyleLbl="dkBgShp" presStyleIdx="1" presStyleCnt="2"/>
      <dgm:spPr/>
    </dgm:pt>
  </dgm:ptLst>
  <dgm:cxnLst>
    <dgm:cxn modelId="{E8E14333-38FD-4902-AAFA-7732701EAD56}" type="presOf" srcId="{AA96E4FF-74F7-4B66-805F-CADBFD6F39E0}" destId="{84A41C62-82AE-4441-A731-C7935A486A6C}" srcOrd="0" destOrd="0" presId="urn:microsoft.com/office/officeart/2005/8/layout/hList3"/>
    <dgm:cxn modelId="{C8C155EC-798D-443A-A9CA-3DBECE004E89}" type="presOf" srcId="{0A53D599-2F0B-4726-BF00-85B05D6D0EE0}" destId="{2DD68555-A4CA-4B03-8366-6437874B7B66}" srcOrd="0" destOrd="0" presId="urn:microsoft.com/office/officeart/2005/8/layout/hList3"/>
    <dgm:cxn modelId="{ABAE8246-4886-495A-84E8-DF692251F4DD}" srcId="{AA96E4FF-74F7-4B66-805F-CADBFD6F39E0}" destId="{172A1D18-52A2-4C69-900E-96102EE256B1}" srcOrd="0" destOrd="0" parTransId="{1EB86E9F-739E-40A0-B101-DDC15EE8F9CB}" sibTransId="{4A759776-A391-413E-B2C1-13923DD2289A}"/>
    <dgm:cxn modelId="{5D5CB7CF-B72C-4C60-AE5F-B28DDE84EA5A}" srcId="{0A53D599-2F0B-4726-BF00-85B05D6D0EE0}" destId="{AA96E4FF-74F7-4B66-805F-CADBFD6F39E0}" srcOrd="0" destOrd="0" parTransId="{E53EFB48-C3B7-439F-B28F-E441B3E07C0A}" sibTransId="{5DAC298D-3427-4F9D-B47D-C8BF7A83E3DE}"/>
    <dgm:cxn modelId="{295B9647-0B4F-49BE-ABA5-E88940285B06}" type="presOf" srcId="{172A1D18-52A2-4C69-900E-96102EE256B1}" destId="{427A9FCC-A4B0-4626-B91B-06193D3033B2}" srcOrd="0" destOrd="0" presId="urn:microsoft.com/office/officeart/2005/8/layout/hList3"/>
    <dgm:cxn modelId="{FA7FEBC4-4AFD-4687-AD09-CBE7A4BE19AA}" type="presParOf" srcId="{2DD68555-A4CA-4B03-8366-6437874B7B66}" destId="{84A41C62-82AE-4441-A731-C7935A486A6C}" srcOrd="0" destOrd="0" presId="urn:microsoft.com/office/officeart/2005/8/layout/hList3"/>
    <dgm:cxn modelId="{65F97DEC-9006-4CF7-A409-D1358180F402}" type="presParOf" srcId="{2DD68555-A4CA-4B03-8366-6437874B7B66}" destId="{14AD5B98-FFCE-48D9-8140-436DD7EBD68B}" srcOrd="1" destOrd="0" presId="urn:microsoft.com/office/officeart/2005/8/layout/hList3"/>
    <dgm:cxn modelId="{8FB7DE93-B6DF-4452-851D-47FF85724D63}" type="presParOf" srcId="{14AD5B98-FFCE-48D9-8140-436DD7EBD68B}" destId="{427A9FCC-A4B0-4626-B91B-06193D3033B2}" srcOrd="0" destOrd="0" presId="urn:microsoft.com/office/officeart/2005/8/layout/hList3"/>
    <dgm:cxn modelId="{7C62105C-D05F-432D-980D-53CF4FADC4CB}" type="presParOf" srcId="{2DD68555-A4CA-4B03-8366-6437874B7B66}" destId="{EC9EF04A-E175-4A43-ACCE-6EDC0020A0C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E30FB-A786-40AC-87BC-BA64DD3BED1E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87DD4C-7C72-4314-AFA0-BAF72944F86F}">
      <dgm:prSet phldrT="[Testo]"/>
      <dgm:spPr/>
      <dgm:t>
        <a:bodyPr/>
        <a:lstStyle/>
        <a:p>
          <a:r>
            <a:rPr lang="it-IT" dirty="0" smtClean="0"/>
            <a:t>SICP</a:t>
          </a:r>
          <a:endParaRPr lang="it-IT" dirty="0"/>
        </a:p>
      </dgm:t>
    </dgm:pt>
    <dgm:pt modelId="{0A6C38B6-A302-4BAC-9C52-FFDA6A277C2D}" type="parTrans" cxnId="{79C72EAE-A034-4BD3-A135-F11E408545FE}">
      <dgm:prSet/>
      <dgm:spPr/>
      <dgm:t>
        <a:bodyPr/>
        <a:lstStyle/>
        <a:p>
          <a:endParaRPr lang="it-IT"/>
        </a:p>
      </dgm:t>
    </dgm:pt>
    <dgm:pt modelId="{6DE25B9D-3737-4A54-8495-7274F921EE1E}" type="sibTrans" cxnId="{79C72EAE-A034-4BD3-A135-F11E408545FE}">
      <dgm:prSet/>
      <dgm:spPr/>
      <dgm:t>
        <a:bodyPr/>
        <a:lstStyle/>
        <a:p>
          <a:endParaRPr lang="it-IT"/>
        </a:p>
      </dgm:t>
    </dgm:pt>
    <dgm:pt modelId="{93598DB0-0FB3-4479-BE6B-908113537F7F}">
      <dgm:prSet phldrT="[Testo]" custT="1"/>
      <dgm:spPr/>
      <dgm:t>
        <a:bodyPr/>
        <a:lstStyle/>
        <a:p>
          <a:r>
            <a:rPr lang="it-IT" sz="1000" dirty="0" smtClean="0"/>
            <a:t>PORTALE</a:t>
          </a:r>
          <a:r>
            <a:rPr lang="it-IT" sz="800" dirty="0" smtClean="0"/>
            <a:t> NDR</a:t>
          </a:r>
          <a:endParaRPr lang="it-IT" sz="800" dirty="0"/>
        </a:p>
      </dgm:t>
    </dgm:pt>
    <dgm:pt modelId="{175CF0F8-AC5B-4D32-A127-A687362AC240}" type="parTrans" cxnId="{5A93C4C0-61E0-4868-8049-364ABBFCD1B4}">
      <dgm:prSet/>
      <dgm:spPr/>
      <dgm:t>
        <a:bodyPr/>
        <a:lstStyle/>
        <a:p>
          <a:endParaRPr lang="it-IT"/>
        </a:p>
      </dgm:t>
    </dgm:pt>
    <dgm:pt modelId="{9FEA40E0-36FA-464D-9B8A-64593C4BB45C}" type="sibTrans" cxnId="{5A93C4C0-61E0-4868-8049-364ABBFCD1B4}">
      <dgm:prSet/>
      <dgm:spPr/>
      <dgm:t>
        <a:bodyPr/>
        <a:lstStyle/>
        <a:p>
          <a:endParaRPr lang="it-IT"/>
        </a:p>
      </dgm:t>
    </dgm:pt>
    <dgm:pt modelId="{BCED15ED-F342-4FFD-A273-D6BBC5041641}">
      <dgm:prSet phldrT="[Testo]" custT="1"/>
      <dgm:spPr/>
      <dgm:t>
        <a:bodyPr/>
        <a:lstStyle/>
        <a:p>
          <a:r>
            <a:rPr lang="it-IT" sz="1000" dirty="0" smtClean="0"/>
            <a:t>SIRIS</a:t>
          </a:r>
        </a:p>
        <a:p>
          <a:r>
            <a:rPr lang="it-IT" sz="800" dirty="0" smtClean="0"/>
            <a:t>CONSOLLE</a:t>
          </a:r>
          <a:endParaRPr lang="it-IT" sz="800" dirty="0"/>
        </a:p>
      </dgm:t>
    </dgm:pt>
    <dgm:pt modelId="{009405D1-B836-4E71-8D30-BFFC3CC2A70C}" type="parTrans" cxnId="{E88914C7-C842-4BA6-AC64-F84E7CCE6678}">
      <dgm:prSet/>
      <dgm:spPr/>
      <dgm:t>
        <a:bodyPr/>
        <a:lstStyle/>
        <a:p>
          <a:endParaRPr lang="it-IT"/>
        </a:p>
      </dgm:t>
    </dgm:pt>
    <dgm:pt modelId="{18F49E04-E583-4AD1-979F-30817CBF76E2}" type="sibTrans" cxnId="{E88914C7-C842-4BA6-AC64-F84E7CCE6678}">
      <dgm:prSet/>
      <dgm:spPr/>
      <dgm:t>
        <a:bodyPr/>
        <a:lstStyle/>
        <a:p>
          <a:endParaRPr lang="it-IT"/>
        </a:p>
      </dgm:t>
    </dgm:pt>
    <dgm:pt modelId="{EBE45938-290E-4CC7-8E1B-77557995D6FA}">
      <dgm:prSet phldrT="[Testo]"/>
      <dgm:spPr/>
      <dgm:t>
        <a:bodyPr/>
        <a:lstStyle/>
        <a:p>
          <a:r>
            <a:rPr lang="it-IT" dirty="0" smtClean="0"/>
            <a:t>A&amp;D</a:t>
          </a:r>
        </a:p>
        <a:p>
          <a:r>
            <a:rPr lang="it-IT" dirty="0" smtClean="0"/>
            <a:t>PIATTAFORMA DOCUMENTALE</a:t>
          </a:r>
          <a:endParaRPr lang="it-IT" dirty="0"/>
        </a:p>
      </dgm:t>
    </dgm:pt>
    <dgm:pt modelId="{3CF7637F-B4C9-4ECB-8E21-B449B0BDDA40}" type="parTrans" cxnId="{0483CB27-42DF-48C2-8127-15570C73C2D1}">
      <dgm:prSet/>
      <dgm:spPr/>
      <dgm:t>
        <a:bodyPr/>
        <a:lstStyle/>
        <a:p>
          <a:endParaRPr lang="it-IT"/>
        </a:p>
      </dgm:t>
    </dgm:pt>
    <dgm:pt modelId="{641088DC-748B-48AB-BA5B-6E5AD0E5FCE3}" type="sibTrans" cxnId="{0483CB27-42DF-48C2-8127-15570C73C2D1}">
      <dgm:prSet/>
      <dgm:spPr/>
      <dgm:t>
        <a:bodyPr/>
        <a:lstStyle/>
        <a:p>
          <a:endParaRPr lang="it-IT"/>
        </a:p>
      </dgm:t>
    </dgm:pt>
    <dgm:pt modelId="{2A8997A3-3F5C-4855-B08E-DDE70DCA79A4}">
      <dgm:prSet phldrT="[Testo]" custT="1"/>
      <dgm:spPr/>
      <dgm:t>
        <a:bodyPr/>
        <a:lstStyle/>
        <a:p>
          <a:r>
            <a:rPr lang="it-IT" sz="800" dirty="0" smtClean="0"/>
            <a:t>FUG</a:t>
          </a:r>
        </a:p>
        <a:p>
          <a:r>
            <a:rPr lang="it-IT" sz="1000" dirty="0" smtClean="0"/>
            <a:t>CASELLARIO</a:t>
          </a:r>
        </a:p>
        <a:p>
          <a:r>
            <a:rPr lang="it-IT" sz="800" dirty="0" smtClean="0"/>
            <a:t>BDMC</a:t>
          </a:r>
        </a:p>
        <a:p>
          <a:r>
            <a:rPr lang="it-IT" sz="800" dirty="0" smtClean="0"/>
            <a:t>BDMR</a:t>
          </a:r>
          <a:endParaRPr lang="it-IT" sz="800" dirty="0"/>
        </a:p>
      </dgm:t>
    </dgm:pt>
    <dgm:pt modelId="{47FAA75C-D144-48C6-A96C-2D997F958EAE}" type="parTrans" cxnId="{4DFD7917-572E-4548-A42F-27048B0B83E5}">
      <dgm:prSet/>
      <dgm:spPr/>
      <dgm:t>
        <a:bodyPr/>
        <a:lstStyle/>
        <a:p>
          <a:endParaRPr lang="it-IT"/>
        </a:p>
      </dgm:t>
    </dgm:pt>
    <dgm:pt modelId="{A86587E8-72E3-4362-B6E3-3BC042BF6CEC}" type="sibTrans" cxnId="{4DFD7917-572E-4548-A42F-27048B0B83E5}">
      <dgm:prSet/>
      <dgm:spPr/>
      <dgm:t>
        <a:bodyPr/>
        <a:lstStyle/>
        <a:p>
          <a:endParaRPr lang="it-IT"/>
        </a:p>
      </dgm:t>
    </dgm:pt>
    <dgm:pt modelId="{F3C3B275-6DA3-4858-BBAC-3EE1FA78F18E}">
      <dgm:prSet custT="1"/>
      <dgm:spPr/>
      <dgm:t>
        <a:bodyPr/>
        <a:lstStyle/>
        <a:p>
          <a:r>
            <a:rPr lang="it-IT" sz="1000" dirty="0" smtClean="0"/>
            <a:t>RE.GE.WEB</a:t>
          </a:r>
          <a:endParaRPr lang="it-IT" sz="1000" dirty="0"/>
        </a:p>
      </dgm:t>
    </dgm:pt>
    <dgm:pt modelId="{AC5428A6-AC4D-4F90-945B-6330E5429BAF}" type="parTrans" cxnId="{EA19371F-EDEB-42C9-9827-2D5B3EC1509A}">
      <dgm:prSet/>
      <dgm:spPr/>
    </dgm:pt>
    <dgm:pt modelId="{7C0DC3D1-C454-4142-A5BA-2F4E304722D0}" type="sibTrans" cxnId="{EA19371F-EDEB-42C9-9827-2D5B3EC1509A}">
      <dgm:prSet/>
      <dgm:spPr/>
      <dgm:t>
        <a:bodyPr/>
        <a:lstStyle/>
        <a:p>
          <a:endParaRPr lang="it-IT"/>
        </a:p>
      </dgm:t>
    </dgm:pt>
    <dgm:pt modelId="{C749E199-2D67-4D88-87FD-DBCABC611C87}">
      <dgm:prSet custT="1"/>
      <dgm:spPr/>
      <dgm:t>
        <a:bodyPr/>
        <a:lstStyle/>
        <a:p>
          <a:r>
            <a:rPr lang="it-IT" sz="1000" smtClean="0"/>
            <a:t>AGI</a:t>
          </a:r>
          <a:endParaRPr lang="it-IT" sz="1000"/>
        </a:p>
      </dgm:t>
    </dgm:pt>
    <dgm:pt modelId="{CA63FB33-EFBE-460B-9FD4-02529B866280}" type="parTrans" cxnId="{37A9A9D8-8511-4F32-BDAB-25FF130D6922}">
      <dgm:prSet/>
      <dgm:spPr/>
    </dgm:pt>
    <dgm:pt modelId="{5877FCF6-2224-414B-95D0-A22B3E424822}" type="sibTrans" cxnId="{37A9A9D8-8511-4F32-BDAB-25FF130D6922}">
      <dgm:prSet/>
      <dgm:spPr/>
      <dgm:t>
        <a:bodyPr/>
        <a:lstStyle/>
        <a:p>
          <a:endParaRPr lang="it-IT"/>
        </a:p>
      </dgm:t>
    </dgm:pt>
    <dgm:pt modelId="{2ED06431-C29F-450B-9068-E9516963CB21}">
      <dgm:prSet/>
      <dgm:spPr/>
      <dgm:t>
        <a:bodyPr/>
        <a:lstStyle/>
        <a:p>
          <a:r>
            <a:rPr lang="it-IT" smtClean="0"/>
            <a:t>CAAA</a:t>
          </a:r>
          <a:endParaRPr lang="it-IT"/>
        </a:p>
      </dgm:t>
    </dgm:pt>
    <dgm:pt modelId="{0B4090C2-63F1-4514-A185-7C43E4682D9A}" type="parTrans" cxnId="{D0F99A11-0B74-477F-AB9A-F59B6ADFD0F0}">
      <dgm:prSet/>
      <dgm:spPr/>
    </dgm:pt>
    <dgm:pt modelId="{27FFDE75-324A-4782-A847-260D175EC2F6}" type="sibTrans" cxnId="{D0F99A11-0B74-477F-AB9A-F59B6ADFD0F0}">
      <dgm:prSet/>
      <dgm:spPr/>
    </dgm:pt>
    <dgm:pt modelId="{B305FF06-E677-479C-9A3A-75C8F820FD92}" type="pres">
      <dgm:prSet presAssocID="{CCBE30FB-A786-40AC-87BC-BA64DD3BED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6D08958-A790-41EA-A8E6-9E09CD9A905E}" type="pres">
      <dgm:prSet presAssocID="{8687DD4C-7C72-4314-AFA0-BAF72944F86F}" presName="centerShape" presStyleLbl="node0" presStyleIdx="0" presStyleCnt="1"/>
      <dgm:spPr/>
      <dgm:t>
        <a:bodyPr/>
        <a:lstStyle/>
        <a:p>
          <a:endParaRPr lang="it-IT"/>
        </a:p>
      </dgm:t>
    </dgm:pt>
    <dgm:pt modelId="{6A43F508-D312-4F5A-B4B2-AD2CFC5B46D8}" type="pres">
      <dgm:prSet presAssocID="{93598DB0-0FB3-4479-BE6B-908113537F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D169A5-1AF3-4E42-82D0-4E5AD6AE1770}" type="pres">
      <dgm:prSet presAssocID="{93598DB0-0FB3-4479-BE6B-908113537F7F}" presName="dummy" presStyleCnt="0"/>
      <dgm:spPr/>
    </dgm:pt>
    <dgm:pt modelId="{E1641039-9824-43FE-B29A-13B38B2DD4FA}" type="pres">
      <dgm:prSet presAssocID="{9FEA40E0-36FA-464D-9B8A-64593C4BB45C}" presName="sibTrans" presStyleLbl="sibTrans2D1" presStyleIdx="0" presStyleCnt="7"/>
      <dgm:spPr/>
      <dgm:t>
        <a:bodyPr/>
        <a:lstStyle/>
        <a:p>
          <a:endParaRPr lang="it-IT"/>
        </a:p>
      </dgm:t>
    </dgm:pt>
    <dgm:pt modelId="{8C9A59AA-EC1E-4AD7-8D48-A244406B014D}" type="pres">
      <dgm:prSet presAssocID="{F3C3B275-6DA3-4858-BBAC-3EE1FA78F18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16D5FB-4B53-4295-AE0A-60A4E5B1E848}" type="pres">
      <dgm:prSet presAssocID="{F3C3B275-6DA3-4858-BBAC-3EE1FA78F18E}" presName="dummy" presStyleCnt="0"/>
      <dgm:spPr/>
    </dgm:pt>
    <dgm:pt modelId="{8A623E28-48DE-466B-B552-FDE60D82DD84}" type="pres">
      <dgm:prSet presAssocID="{7C0DC3D1-C454-4142-A5BA-2F4E304722D0}" presName="sibTrans" presStyleLbl="sibTrans2D1" presStyleIdx="1" presStyleCnt="7" custScaleX="98772"/>
      <dgm:spPr/>
      <dgm:t>
        <a:bodyPr/>
        <a:lstStyle/>
        <a:p>
          <a:endParaRPr lang="it-IT"/>
        </a:p>
      </dgm:t>
    </dgm:pt>
    <dgm:pt modelId="{F5607797-E0E7-4698-9487-EB9F06EDA293}" type="pres">
      <dgm:prSet presAssocID="{BCED15ED-F342-4FFD-A273-D6BBC504164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1984A9-0A95-41C1-9E16-43A9FE80A8C7}" type="pres">
      <dgm:prSet presAssocID="{BCED15ED-F342-4FFD-A273-D6BBC5041641}" presName="dummy" presStyleCnt="0"/>
      <dgm:spPr/>
    </dgm:pt>
    <dgm:pt modelId="{30A5E991-4A15-4F34-A1E7-8879A88D8B0B}" type="pres">
      <dgm:prSet presAssocID="{18F49E04-E583-4AD1-979F-30817CBF76E2}" presName="sibTrans" presStyleLbl="sibTrans2D1" presStyleIdx="2" presStyleCnt="7"/>
      <dgm:spPr/>
      <dgm:t>
        <a:bodyPr/>
        <a:lstStyle/>
        <a:p>
          <a:endParaRPr lang="it-IT"/>
        </a:p>
      </dgm:t>
    </dgm:pt>
    <dgm:pt modelId="{D5CDB248-AA38-4B19-8A8A-FCFB2997DB06}" type="pres">
      <dgm:prSet presAssocID="{EBE45938-290E-4CC7-8E1B-77557995D6FA}" presName="node" presStyleLbl="node1" presStyleIdx="3" presStyleCnt="7" custRadScaleRad="98700" custRadScaleInc="-70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75A691-BFB4-4D99-843E-47CC4897DA2C}" type="pres">
      <dgm:prSet presAssocID="{EBE45938-290E-4CC7-8E1B-77557995D6FA}" presName="dummy" presStyleCnt="0"/>
      <dgm:spPr/>
    </dgm:pt>
    <dgm:pt modelId="{1688F41A-4509-4673-86C7-C6003B2B282F}" type="pres">
      <dgm:prSet presAssocID="{641088DC-748B-48AB-BA5B-6E5AD0E5FCE3}" presName="sibTrans" presStyleLbl="sibTrans2D1" presStyleIdx="3" presStyleCnt="7"/>
      <dgm:spPr/>
      <dgm:t>
        <a:bodyPr/>
        <a:lstStyle/>
        <a:p>
          <a:endParaRPr lang="it-IT"/>
        </a:p>
      </dgm:t>
    </dgm:pt>
    <dgm:pt modelId="{8F30B17B-5FE0-4856-AC71-FF2184A026F0}" type="pres">
      <dgm:prSet presAssocID="{C749E199-2D67-4D88-87FD-DBCABC611C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F3129E-58BC-401F-9103-8DE18D9EC507}" type="pres">
      <dgm:prSet presAssocID="{C749E199-2D67-4D88-87FD-DBCABC611C87}" presName="dummy" presStyleCnt="0"/>
      <dgm:spPr/>
    </dgm:pt>
    <dgm:pt modelId="{C6BF6209-823B-4CF9-AEBA-46C23A1DEF5A}" type="pres">
      <dgm:prSet presAssocID="{5877FCF6-2224-414B-95D0-A22B3E424822}" presName="sibTrans" presStyleLbl="sibTrans2D1" presStyleIdx="4" presStyleCnt="7"/>
      <dgm:spPr/>
      <dgm:t>
        <a:bodyPr/>
        <a:lstStyle/>
        <a:p>
          <a:endParaRPr lang="it-IT"/>
        </a:p>
      </dgm:t>
    </dgm:pt>
    <dgm:pt modelId="{C28911F3-95E5-4FFD-BB58-5C84A0EFB09A}" type="pres">
      <dgm:prSet presAssocID="{2ED06431-C29F-450B-9068-E9516963CB2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82FC6E-B14F-455E-B0FE-42BC829DD353}" type="pres">
      <dgm:prSet presAssocID="{2ED06431-C29F-450B-9068-E9516963CB21}" presName="dummy" presStyleCnt="0"/>
      <dgm:spPr/>
    </dgm:pt>
    <dgm:pt modelId="{FD236BAC-C7D5-4348-8B3A-2D8C28DA4E9C}" type="pres">
      <dgm:prSet presAssocID="{27FFDE75-324A-4782-A847-260D175EC2F6}" presName="sibTrans" presStyleLbl="sibTrans2D1" presStyleIdx="5" presStyleCnt="7"/>
      <dgm:spPr/>
    </dgm:pt>
    <dgm:pt modelId="{A94A209D-DCE4-43E3-9461-48CFB8FDA3E4}" type="pres">
      <dgm:prSet presAssocID="{2A8997A3-3F5C-4855-B08E-DDE70DCA79A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F3471E-40A9-48CE-9835-0903F2C36432}" type="pres">
      <dgm:prSet presAssocID="{2A8997A3-3F5C-4855-B08E-DDE70DCA79A4}" presName="dummy" presStyleCnt="0"/>
      <dgm:spPr/>
    </dgm:pt>
    <dgm:pt modelId="{A0C4D16E-FD59-45CA-A378-30EA7F6A845B}" type="pres">
      <dgm:prSet presAssocID="{A86587E8-72E3-4362-B6E3-3BC042BF6CEC}" presName="sibTrans" presStyleLbl="sibTrans2D1" presStyleIdx="6" presStyleCnt="7"/>
      <dgm:spPr/>
      <dgm:t>
        <a:bodyPr/>
        <a:lstStyle/>
        <a:p>
          <a:endParaRPr lang="it-IT"/>
        </a:p>
      </dgm:t>
    </dgm:pt>
  </dgm:ptLst>
  <dgm:cxnLst>
    <dgm:cxn modelId="{3C7529AA-1D74-435A-B2BE-A7F5676E39D4}" type="presOf" srcId="{9FEA40E0-36FA-464D-9B8A-64593C4BB45C}" destId="{E1641039-9824-43FE-B29A-13B38B2DD4FA}" srcOrd="0" destOrd="0" presId="urn:microsoft.com/office/officeart/2005/8/layout/radial6"/>
    <dgm:cxn modelId="{C9AE9800-7AF7-41B1-A15E-BE43CA2D721F}" type="presOf" srcId="{BCED15ED-F342-4FFD-A273-D6BBC5041641}" destId="{F5607797-E0E7-4698-9487-EB9F06EDA293}" srcOrd="0" destOrd="0" presId="urn:microsoft.com/office/officeart/2005/8/layout/radial6"/>
    <dgm:cxn modelId="{79C72EAE-A034-4BD3-A135-F11E408545FE}" srcId="{CCBE30FB-A786-40AC-87BC-BA64DD3BED1E}" destId="{8687DD4C-7C72-4314-AFA0-BAF72944F86F}" srcOrd="0" destOrd="0" parTransId="{0A6C38B6-A302-4BAC-9C52-FFDA6A277C2D}" sibTransId="{6DE25B9D-3737-4A54-8495-7274F921EE1E}"/>
    <dgm:cxn modelId="{0483CB27-42DF-48C2-8127-15570C73C2D1}" srcId="{8687DD4C-7C72-4314-AFA0-BAF72944F86F}" destId="{EBE45938-290E-4CC7-8E1B-77557995D6FA}" srcOrd="3" destOrd="0" parTransId="{3CF7637F-B4C9-4ECB-8E21-B449B0BDDA40}" sibTransId="{641088DC-748B-48AB-BA5B-6E5AD0E5FCE3}"/>
    <dgm:cxn modelId="{D0F99A11-0B74-477F-AB9A-F59B6ADFD0F0}" srcId="{8687DD4C-7C72-4314-AFA0-BAF72944F86F}" destId="{2ED06431-C29F-450B-9068-E9516963CB21}" srcOrd="5" destOrd="0" parTransId="{0B4090C2-63F1-4514-A185-7C43E4682D9A}" sibTransId="{27FFDE75-324A-4782-A847-260D175EC2F6}"/>
    <dgm:cxn modelId="{E88914C7-C842-4BA6-AC64-F84E7CCE6678}" srcId="{8687DD4C-7C72-4314-AFA0-BAF72944F86F}" destId="{BCED15ED-F342-4FFD-A273-D6BBC5041641}" srcOrd="2" destOrd="0" parTransId="{009405D1-B836-4E71-8D30-BFFC3CC2A70C}" sibTransId="{18F49E04-E583-4AD1-979F-30817CBF76E2}"/>
    <dgm:cxn modelId="{E11C2D1F-1300-4B2A-84A7-6EF48429B1F7}" type="presOf" srcId="{93598DB0-0FB3-4479-BE6B-908113537F7F}" destId="{6A43F508-D312-4F5A-B4B2-AD2CFC5B46D8}" srcOrd="0" destOrd="0" presId="urn:microsoft.com/office/officeart/2005/8/layout/radial6"/>
    <dgm:cxn modelId="{91104EF7-ADBC-4FCD-B115-DC316312FDF1}" type="presOf" srcId="{A86587E8-72E3-4362-B6E3-3BC042BF6CEC}" destId="{A0C4D16E-FD59-45CA-A378-30EA7F6A845B}" srcOrd="0" destOrd="0" presId="urn:microsoft.com/office/officeart/2005/8/layout/radial6"/>
    <dgm:cxn modelId="{5A93C4C0-61E0-4868-8049-364ABBFCD1B4}" srcId="{8687DD4C-7C72-4314-AFA0-BAF72944F86F}" destId="{93598DB0-0FB3-4479-BE6B-908113537F7F}" srcOrd="0" destOrd="0" parTransId="{175CF0F8-AC5B-4D32-A127-A687362AC240}" sibTransId="{9FEA40E0-36FA-464D-9B8A-64593C4BB45C}"/>
    <dgm:cxn modelId="{1A4D987A-39B3-448E-A3CD-5E2A729C40D3}" type="presOf" srcId="{F3C3B275-6DA3-4858-BBAC-3EE1FA78F18E}" destId="{8C9A59AA-EC1E-4AD7-8D48-A244406B014D}" srcOrd="0" destOrd="0" presId="urn:microsoft.com/office/officeart/2005/8/layout/radial6"/>
    <dgm:cxn modelId="{EA19371F-EDEB-42C9-9827-2D5B3EC1509A}" srcId="{8687DD4C-7C72-4314-AFA0-BAF72944F86F}" destId="{F3C3B275-6DA3-4858-BBAC-3EE1FA78F18E}" srcOrd="1" destOrd="0" parTransId="{AC5428A6-AC4D-4F90-945B-6330E5429BAF}" sibTransId="{7C0DC3D1-C454-4142-A5BA-2F4E304722D0}"/>
    <dgm:cxn modelId="{83D587DF-E77F-483F-8AE0-885180D28CFF}" type="presOf" srcId="{EBE45938-290E-4CC7-8E1B-77557995D6FA}" destId="{D5CDB248-AA38-4B19-8A8A-FCFB2997DB06}" srcOrd="0" destOrd="0" presId="urn:microsoft.com/office/officeart/2005/8/layout/radial6"/>
    <dgm:cxn modelId="{CD7DCEEE-0932-4E97-9BCF-7A115D0108E0}" type="presOf" srcId="{2ED06431-C29F-450B-9068-E9516963CB21}" destId="{C28911F3-95E5-4FFD-BB58-5C84A0EFB09A}" srcOrd="0" destOrd="0" presId="urn:microsoft.com/office/officeart/2005/8/layout/radial6"/>
    <dgm:cxn modelId="{EDF71186-0908-4194-BE00-670D422F1EF3}" type="presOf" srcId="{5877FCF6-2224-414B-95D0-A22B3E424822}" destId="{C6BF6209-823B-4CF9-AEBA-46C23A1DEF5A}" srcOrd="0" destOrd="0" presId="urn:microsoft.com/office/officeart/2005/8/layout/radial6"/>
    <dgm:cxn modelId="{386AB5D0-ED0B-40A1-8273-03F7388D12F4}" type="presOf" srcId="{7C0DC3D1-C454-4142-A5BA-2F4E304722D0}" destId="{8A623E28-48DE-466B-B552-FDE60D82DD84}" srcOrd="0" destOrd="0" presId="urn:microsoft.com/office/officeart/2005/8/layout/radial6"/>
    <dgm:cxn modelId="{AC51D3FE-44BF-4AD2-815C-6A27D1003267}" type="presOf" srcId="{27FFDE75-324A-4782-A847-260D175EC2F6}" destId="{FD236BAC-C7D5-4348-8B3A-2D8C28DA4E9C}" srcOrd="0" destOrd="0" presId="urn:microsoft.com/office/officeart/2005/8/layout/radial6"/>
    <dgm:cxn modelId="{05476DE7-910A-40A3-83A8-0AA295155016}" type="presOf" srcId="{2A8997A3-3F5C-4855-B08E-DDE70DCA79A4}" destId="{A94A209D-DCE4-43E3-9461-48CFB8FDA3E4}" srcOrd="0" destOrd="0" presId="urn:microsoft.com/office/officeart/2005/8/layout/radial6"/>
    <dgm:cxn modelId="{30CFBCA5-CE77-476D-A983-007150E9945E}" type="presOf" srcId="{8687DD4C-7C72-4314-AFA0-BAF72944F86F}" destId="{26D08958-A790-41EA-A8E6-9E09CD9A905E}" srcOrd="0" destOrd="0" presId="urn:microsoft.com/office/officeart/2005/8/layout/radial6"/>
    <dgm:cxn modelId="{0EC15D98-CB2F-4CEB-8450-1E24659A9281}" type="presOf" srcId="{18F49E04-E583-4AD1-979F-30817CBF76E2}" destId="{30A5E991-4A15-4F34-A1E7-8879A88D8B0B}" srcOrd="0" destOrd="0" presId="urn:microsoft.com/office/officeart/2005/8/layout/radial6"/>
    <dgm:cxn modelId="{0D8EFB92-1BEF-454D-A763-E6993C55053E}" type="presOf" srcId="{641088DC-748B-48AB-BA5B-6E5AD0E5FCE3}" destId="{1688F41A-4509-4673-86C7-C6003B2B282F}" srcOrd="0" destOrd="0" presId="urn:microsoft.com/office/officeart/2005/8/layout/radial6"/>
    <dgm:cxn modelId="{75BB8819-67BF-4658-8E09-F6B720CFD5E2}" type="presOf" srcId="{CCBE30FB-A786-40AC-87BC-BA64DD3BED1E}" destId="{B305FF06-E677-479C-9A3A-75C8F820FD92}" srcOrd="0" destOrd="0" presId="urn:microsoft.com/office/officeart/2005/8/layout/radial6"/>
    <dgm:cxn modelId="{4DFD7917-572E-4548-A42F-27048B0B83E5}" srcId="{8687DD4C-7C72-4314-AFA0-BAF72944F86F}" destId="{2A8997A3-3F5C-4855-B08E-DDE70DCA79A4}" srcOrd="6" destOrd="0" parTransId="{47FAA75C-D144-48C6-A96C-2D997F958EAE}" sibTransId="{A86587E8-72E3-4362-B6E3-3BC042BF6CEC}"/>
    <dgm:cxn modelId="{37A9A9D8-8511-4F32-BDAB-25FF130D6922}" srcId="{8687DD4C-7C72-4314-AFA0-BAF72944F86F}" destId="{C749E199-2D67-4D88-87FD-DBCABC611C87}" srcOrd="4" destOrd="0" parTransId="{CA63FB33-EFBE-460B-9FD4-02529B866280}" sibTransId="{5877FCF6-2224-414B-95D0-A22B3E424822}"/>
    <dgm:cxn modelId="{4F61B1AB-14E4-4C6D-8B41-F2246F1927E4}" type="presOf" srcId="{C749E199-2D67-4D88-87FD-DBCABC611C87}" destId="{8F30B17B-5FE0-4856-AC71-FF2184A026F0}" srcOrd="0" destOrd="0" presId="urn:microsoft.com/office/officeart/2005/8/layout/radial6"/>
    <dgm:cxn modelId="{7E8A7078-1B5B-45C6-8318-EA03FF311E3F}" type="presParOf" srcId="{B305FF06-E677-479C-9A3A-75C8F820FD92}" destId="{26D08958-A790-41EA-A8E6-9E09CD9A905E}" srcOrd="0" destOrd="0" presId="urn:microsoft.com/office/officeart/2005/8/layout/radial6"/>
    <dgm:cxn modelId="{54C032DE-97FB-4AC2-8D4C-C7ED42A05919}" type="presParOf" srcId="{B305FF06-E677-479C-9A3A-75C8F820FD92}" destId="{6A43F508-D312-4F5A-B4B2-AD2CFC5B46D8}" srcOrd="1" destOrd="0" presId="urn:microsoft.com/office/officeart/2005/8/layout/radial6"/>
    <dgm:cxn modelId="{7E9D3CFF-EAC4-4181-8CCF-031C8E8F0556}" type="presParOf" srcId="{B305FF06-E677-479C-9A3A-75C8F820FD92}" destId="{8FD169A5-1AF3-4E42-82D0-4E5AD6AE1770}" srcOrd="2" destOrd="0" presId="urn:microsoft.com/office/officeart/2005/8/layout/radial6"/>
    <dgm:cxn modelId="{9C1AC6CC-B6A4-41C5-9976-A529F6AFA09C}" type="presParOf" srcId="{B305FF06-E677-479C-9A3A-75C8F820FD92}" destId="{E1641039-9824-43FE-B29A-13B38B2DD4FA}" srcOrd="3" destOrd="0" presId="urn:microsoft.com/office/officeart/2005/8/layout/radial6"/>
    <dgm:cxn modelId="{0999D327-4C0F-4E8A-A0F6-9D8A4B3D1979}" type="presParOf" srcId="{B305FF06-E677-479C-9A3A-75C8F820FD92}" destId="{8C9A59AA-EC1E-4AD7-8D48-A244406B014D}" srcOrd="4" destOrd="0" presId="urn:microsoft.com/office/officeart/2005/8/layout/radial6"/>
    <dgm:cxn modelId="{F5FAC53C-7748-4061-8DD3-72F4DC49F3D3}" type="presParOf" srcId="{B305FF06-E677-479C-9A3A-75C8F820FD92}" destId="{C616D5FB-4B53-4295-AE0A-60A4E5B1E848}" srcOrd="5" destOrd="0" presId="urn:microsoft.com/office/officeart/2005/8/layout/radial6"/>
    <dgm:cxn modelId="{BF2399E4-5791-4838-B777-22A46BB29331}" type="presParOf" srcId="{B305FF06-E677-479C-9A3A-75C8F820FD92}" destId="{8A623E28-48DE-466B-B552-FDE60D82DD84}" srcOrd="6" destOrd="0" presId="urn:microsoft.com/office/officeart/2005/8/layout/radial6"/>
    <dgm:cxn modelId="{6D800E38-A38E-40DA-ACC6-93D70DF096CE}" type="presParOf" srcId="{B305FF06-E677-479C-9A3A-75C8F820FD92}" destId="{F5607797-E0E7-4698-9487-EB9F06EDA293}" srcOrd="7" destOrd="0" presId="urn:microsoft.com/office/officeart/2005/8/layout/radial6"/>
    <dgm:cxn modelId="{69A538D7-45FD-44F4-8AB7-6F50CC6CB086}" type="presParOf" srcId="{B305FF06-E677-479C-9A3A-75C8F820FD92}" destId="{FD1984A9-0A95-41C1-9E16-43A9FE80A8C7}" srcOrd="8" destOrd="0" presId="urn:microsoft.com/office/officeart/2005/8/layout/radial6"/>
    <dgm:cxn modelId="{6DA8E112-60BD-4D1C-AB0C-ECD06DEEBE90}" type="presParOf" srcId="{B305FF06-E677-479C-9A3A-75C8F820FD92}" destId="{30A5E991-4A15-4F34-A1E7-8879A88D8B0B}" srcOrd="9" destOrd="0" presId="urn:microsoft.com/office/officeart/2005/8/layout/radial6"/>
    <dgm:cxn modelId="{FFF81610-5B32-47C0-A83D-23C748F1D370}" type="presParOf" srcId="{B305FF06-E677-479C-9A3A-75C8F820FD92}" destId="{D5CDB248-AA38-4B19-8A8A-FCFB2997DB06}" srcOrd="10" destOrd="0" presId="urn:microsoft.com/office/officeart/2005/8/layout/radial6"/>
    <dgm:cxn modelId="{F2398699-0BEF-4AB5-9513-278ED9C412EA}" type="presParOf" srcId="{B305FF06-E677-479C-9A3A-75C8F820FD92}" destId="{7075A691-BFB4-4D99-843E-47CC4897DA2C}" srcOrd="11" destOrd="0" presId="urn:microsoft.com/office/officeart/2005/8/layout/radial6"/>
    <dgm:cxn modelId="{FB4FEC2F-CEB1-4EFE-B00A-8878938D4766}" type="presParOf" srcId="{B305FF06-E677-479C-9A3A-75C8F820FD92}" destId="{1688F41A-4509-4673-86C7-C6003B2B282F}" srcOrd="12" destOrd="0" presId="urn:microsoft.com/office/officeart/2005/8/layout/radial6"/>
    <dgm:cxn modelId="{8B5D70AF-09AE-41B9-9339-9D9110D0229E}" type="presParOf" srcId="{B305FF06-E677-479C-9A3A-75C8F820FD92}" destId="{8F30B17B-5FE0-4856-AC71-FF2184A026F0}" srcOrd="13" destOrd="0" presId="urn:microsoft.com/office/officeart/2005/8/layout/radial6"/>
    <dgm:cxn modelId="{FF293562-353F-4EED-91AC-642BBB6B052B}" type="presParOf" srcId="{B305FF06-E677-479C-9A3A-75C8F820FD92}" destId="{0FF3129E-58BC-401F-9103-8DE18D9EC507}" srcOrd="14" destOrd="0" presId="urn:microsoft.com/office/officeart/2005/8/layout/radial6"/>
    <dgm:cxn modelId="{1D441913-5DF7-48B1-A0A6-3525700E0BE6}" type="presParOf" srcId="{B305FF06-E677-479C-9A3A-75C8F820FD92}" destId="{C6BF6209-823B-4CF9-AEBA-46C23A1DEF5A}" srcOrd="15" destOrd="0" presId="urn:microsoft.com/office/officeart/2005/8/layout/radial6"/>
    <dgm:cxn modelId="{B1C1D954-DAB5-4DCB-B46E-E576DA0A4298}" type="presParOf" srcId="{B305FF06-E677-479C-9A3A-75C8F820FD92}" destId="{C28911F3-95E5-4FFD-BB58-5C84A0EFB09A}" srcOrd="16" destOrd="0" presId="urn:microsoft.com/office/officeart/2005/8/layout/radial6"/>
    <dgm:cxn modelId="{0CF9C683-6C0B-40D5-87D2-33EEEDEB763B}" type="presParOf" srcId="{B305FF06-E677-479C-9A3A-75C8F820FD92}" destId="{A182FC6E-B14F-455E-B0FE-42BC829DD353}" srcOrd="17" destOrd="0" presId="urn:microsoft.com/office/officeart/2005/8/layout/radial6"/>
    <dgm:cxn modelId="{AB91B076-2E90-43E0-ACAE-4F598F86E530}" type="presParOf" srcId="{B305FF06-E677-479C-9A3A-75C8F820FD92}" destId="{FD236BAC-C7D5-4348-8B3A-2D8C28DA4E9C}" srcOrd="18" destOrd="0" presId="urn:microsoft.com/office/officeart/2005/8/layout/radial6"/>
    <dgm:cxn modelId="{C8D32DAD-7393-410C-BCD0-D1E63DFADB3A}" type="presParOf" srcId="{B305FF06-E677-479C-9A3A-75C8F820FD92}" destId="{A94A209D-DCE4-43E3-9461-48CFB8FDA3E4}" srcOrd="19" destOrd="0" presId="urn:microsoft.com/office/officeart/2005/8/layout/radial6"/>
    <dgm:cxn modelId="{427E07EF-FF87-4F64-8993-7E0300DE054B}" type="presParOf" srcId="{B305FF06-E677-479C-9A3A-75C8F820FD92}" destId="{42F3471E-40A9-48CE-9835-0903F2C36432}" srcOrd="20" destOrd="0" presId="urn:microsoft.com/office/officeart/2005/8/layout/radial6"/>
    <dgm:cxn modelId="{6233A6CE-70B0-4958-B852-1E9F41277615}" type="presParOf" srcId="{B305FF06-E677-479C-9A3A-75C8F820FD92}" destId="{A0C4D16E-FD59-45CA-A378-30EA7F6A845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53D599-2F0B-4726-BF00-85B05D6D0EE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86FAFDD-5EB1-420F-A97E-D58E4CCE7004}">
      <dgm:prSet phldrT="[Testo]"/>
      <dgm:spPr/>
      <dgm:t>
        <a:bodyPr/>
        <a:lstStyle/>
        <a:p>
          <a:r>
            <a:rPr lang="it-IT" b="1" dirty="0" smtClean="0"/>
            <a:t>Nozione</a:t>
          </a:r>
          <a:r>
            <a:rPr lang="it-IT" dirty="0" smtClean="0"/>
            <a:t>: provvedimenti provvisori e immediatamente esecutivi che tendono ad evitare che il trascorrere del tempo possa provocare uno dei seguenti pericoli:</a:t>
          </a:r>
          <a:endParaRPr lang="it-IT" dirty="0"/>
        </a:p>
      </dgm:t>
    </dgm:pt>
    <dgm:pt modelId="{BF8004E3-70DA-4DAC-9D66-2A98550AA986}" type="parTrans" cxnId="{9ACF9B41-5D4B-4EBF-8470-76EF82E388C3}">
      <dgm:prSet/>
      <dgm:spPr/>
      <dgm:t>
        <a:bodyPr/>
        <a:lstStyle/>
        <a:p>
          <a:endParaRPr lang="it-IT"/>
        </a:p>
      </dgm:t>
    </dgm:pt>
    <dgm:pt modelId="{CE3C5F25-A697-4E8E-B0AE-E7B781FB8D13}" type="sibTrans" cxnId="{9ACF9B41-5D4B-4EBF-8470-76EF82E388C3}">
      <dgm:prSet/>
      <dgm:spPr/>
      <dgm:t>
        <a:bodyPr/>
        <a:lstStyle/>
        <a:p>
          <a:endParaRPr lang="it-IT"/>
        </a:p>
      </dgm:t>
    </dgm:pt>
    <dgm:pt modelId="{3728B878-35A0-4D78-8A87-D3355F66C8EE}">
      <dgm:prSet phldrT="[Testo]"/>
      <dgm:spPr/>
      <dgm:t>
        <a:bodyPr/>
        <a:lstStyle/>
        <a:p>
          <a:r>
            <a:rPr lang="it-IT" dirty="0" smtClean="0"/>
            <a:t>1) pericolo per l’accertamento del reato</a:t>
          </a:r>
          <a:endParaRPr lang="it-IT" dirty="0"/>
        </a:p>
      </dgm:t>
    </dgm:pt>
    <dgm:pt modelId="{72B64806-95FB-46DB-848E-BF858F7AE9EC}" type="parTrans" cxnId="{C1C2B7CE-C8CB-4252-A45B-566A882FF099}">
      <dgm:prSet/>
      <dgm:spPr/>
      <dgm:t>
        <a:bodyPr/>
        <a:lstStyle/>
        <a:p>
          <a:endParaRPr lang="it-IT"/>
        </a:p>
      </dgm:t>
    </dgm:pt>
    <dgm:pt modelId="{1AF98DF0-C08E-42F8-9AC3-2E9A75053DF5}" type="sibTrans" cxnId="{C1C2B7CE-C8CB-4252-A45B-566A882FF099}">
      <dgm:prSet/>
      <dgm:spPr/>
      <dgm:t>
        <a:bodyPr/>
        <a:lstStyle/>
        <a:p>
          <a:endParaRPr lang="it-IT"/>
        </a:p>
      </dgm:t>
    </dgm:pt>
    <dgm:pt modelId="{2B052D74-8087-4BDE-B258-82A7001F610C}">
      <dgm:prSet phldrT="[Testo]"/>
      <dgm:spPr/>
      <dgm:t>
        <a:bodyPr/>
        <a:lstStyle/>
        <a:p>
          <a:r>
            <a:rPr lang="it-IT" dirty="0" smtClean="0"/>
            <a:t>2) pericolo per l’esecuzione della sentenza</a:t>
          </a:r>
          <a:endParaRPr lang="it-IT" dirty="0"/>
        </a:p>
      </dgm:t>
    </dgm:pt>
    <dgm:pt modelId="{ADFB217C-251F-477A-A56A-42E03DC9FBA7}" type="parTrans" cxnId="{4EA17647-BA99-4AD2-86E3-CDF8EB380145}">
      <dgm:prSet/>
      <dgm:spPr/>
      <dgm:t>
        <a:bodyPr/>
        <a:lstStyle/>
        <a:p>
          <a:endParaRPr lang="it-IT"/>
        </a:p>
      </dgm:t>
    </dgm:pt>
    <dgm:pt modelId="{EF2D6422-D898-4522-94DB-7494C39E82E8}" type="sibTrans" cxnId="{4EA17647-BA99-4AD2-86E3-CDF8EB380145}">
      <dgm:prSet/>
      <dgm:spPr/>
      <dgm:t>
        <a:bodyPr/>
        <a:lstStyle/>
        <a:p>
          <a:endParaRPr lang="it-IT"/>
        </a:p>
      </dgm:t>
    </dgm:pt>
    <dgm:pt modelId="{0EF2026A-EA18-4BCA-9B3A-79D2C194B242}">
      <dgm:prSet phldrT="[Testo]"/>
      <dgm:spPr/>
      <dgm:t>
        <a:bodyPr/>
        <a:lstStyle/>
        <a:p>
          <a:r>
            <a:rPr lang="it-IT" dirty="0" smtClean="0"/>
            <a:t>3) pericolo che si aggravino le conseguenze del reato o che venga agevolata la commissione di ulteriori reati.</a:t>
          </a:r>
          <a:endParaRPr lang="it-IT" dirty="0"/>
        </a:p>
      </dgm:t>
    </dgm:pt>
    <dgm:pt modelId="{774C69FD-6F99-4E02-AD22-A9E27150F5CF}" type="parTrans" cxnId="{6008BB60-00B4-4A2F-A6F1-3BDE67936FBA}">
      <dgm:prSet/>
      <dgm:spPr/>
      <dgm:t>
        <a:bodyPr/>
        <a:lstStyle/>
        <a:p>
          <a:endParaRPr lang="it-IT"/>
        </a:p>
      </dgm:t>
    </dgm:pt>
    <dgm:pt modelId="{800744A0-7153-4494-A8BC-7C6F92B296A6}" type="sibTrans" cxnId="{6008BB60-00B4-4A2F-A6F1-3BDE67936FBA}">
      <dgm:prSet/>
      <dgm:spPr/>
      <dgm:t>
        <a:bodyPr/>
        <a:lstStyle/>
        <a:p>
          <a:endParaRPr lang="it-IT"/>
        </a:p>
      </dgm:t>
    </dgm:pt>
    <dgm:pt modelId="{AA96E4FF-74F7-4B66-805F-CADBFD6F39E0}">
      <dgm:prSet/>
      <dgm:spPr/>
      <dgm:t>
        <a:bodyPr/>
        <a:lstStyle/>
        <a:p>
          <a:endParaRPr lang="it-IT"/>
        </a:p>
      </dgm:t>
    </dgm:pt>
    <dgm:pt modelId="{E53EFB48-C3B7-439F-B28F-E441B3E07C0A}" type="parTrans" cxnId="{5D5CB7CF-B72C-4C60-AE5F-B28DDE84EA5A}">
      <dgm:prSet/>
      <dgm:spPr/>
      <dgm:t>
        <a:bodyPr/>
        <a:lstStyle/>
        <a:p>
          <a:endParaRPr lang="it-IT"/>
        </a:p>
      </dgm:t>
    </dgm:pt>
    <dgm:pt modelId="{5DAC298D-3427-4F9D-B47D-C8BF7A83E3DE}" type="sibTrans" cxnId="{5D5CB7CF-B72C-4C60-AE5F-B28DDE84EA5A}">
      <dgm:prSet/>
      <dgm:spPr/>
      <dgm:t>
        <a:bodyPr/>
        <a:lstStyle/>
        <a:p>
          <a:endParaRPr lang="it-IT"/>
        </a:p>
      </dgm:t>
    </dgm:pt>
    <dgm:pt modelId="{2DD68555-A4CA-4B03-8366-6437874B7B66}" type="pres">
      <dgm:prSet presAssocID="{0A53D599-2F0B-4726-BF00-85B05D6D0E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F6144A4-96AD-48CC-A181-A549D7778B28}" type="pres">
      <dgm:prSet presAssocID="{C86FAFDD-5EB1-420F-A97E-D58E4CCE7004}" presName="roof" presStyleLbl="dkBgShp" presStyleIdx="0" presStyleCnt="2"/>
      <dgm:spPr/>
      <dgm:t>
        <a:bodyPr/>
        <a:lstStyle/>
        <a:p>
          <a:endParaRPr lang="it-IT"/>
        </a:p>
      </dgm:t>
    </dgm:pt>
    <dgm:pt modelId="{5F23C443-CF61-4637-AAAC-4CA78658E2C4}" type="pres">
      <dgm:prSet presAssocID="{C86FAFDD-5EB1-420F-A97E-D58E4CCE7004}" presName="pillars" presStyleCnt="0"/>
      <dgm:spPr/>
    </dgm:pt>
    <dgm:pt modelId="{85242611-850C-41EA-8896-EE162F647790}" type="pres">
      <dgm:prSet presAssocID="{C86FAFDD-5EB1-420F-A97E-D58E4CCE700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6CDB37-1E82-4D8B-994E-F0F9AB0424E7}" type="pres">
      <dgm:prSet presAssocID="{2B052D74-8087-4BDE-B258-82A7001F610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D9A0E6-97A0-4B9C-AC4C-00BAD2420B7F}" type="pres">
      <dgm:prSet presAssocID="{0EF2026A-EA18-4BCA-9B3A-79D2C194B24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2E41E6-5A09-472F-A5D2-0E59B75AD3AF}" type="pres">
      <dgm:prSet presAssocID="{C86FAFDD-5EB1-420F-A97E-D58E4CCE7004}" presName="base" presStyleLbl="dkBgShp" presStyleIdx="1" presStyleCnt="2"/>
      <dgm:spPr/>
    </dgm:pt>
  </dgm:ptLst>
  <dgm:cxnLst>
    <dgm:cxn modelId="{B108C2BB-6AD3-4235-B9EB-06C7A4AB7DE7}" type="presOf" srcId="{3728B878-35A0-4D78-8A87-D3355F66C8EE}" destId="{85242611-850C-41EA-8896-EE162F647790}" srcOrd="0" destOrd="0" presId="urn:microsoft.com/office/officeart/2005/8/layout/hList3"/>
    <dgm:cxn modelId="{6008BB60-00B4-4A2F-A6F1-3BDE67936FBA}" srcId="{C86FAFDD-5EB1-420F-A97E-D58E4CCE7004}" destId="{0EF2026A-EA18-4BCA-9B3A-79D2C194B242}" srcOrd="2" destOrd="0" parTransId="{774C69FD-6F99-4E02-AD22-A9E27150F5CF}" sibTransId="{800744A0-7153-4494-A8BC-7C6F92B296A6}"/>
    <dgm:cxn modelId="{C1C2B7CE-C8CB-4252-A45B-566A882FF099}" srcId="{C86FAFDD-5EB1-420F-A97E-D58E4CCE7004}" destId="{3728B878-35A0-4D78-8A87-D3355F66C8EE}" srcOrd="0" destOrd="0" parTransId="{72B64806-95FB-46DB-848E-BF858F7AE9EC}" sibTransId="{1AF98DF0-C08E-42F8-9AC3-2E9A75053DF5}"/>
    <dgm:cxn modelId="{5D5CB7CF-B72C-4C60-AE5F-B28DDE84EA5A}" srcId="{0A53D599-2F0B-4726-BF00-85B05D6D0EE0}" destId="{AA96E4FF-74F7-4B66-805F-CADBFD6F39E0}" srcOrd="1" destOrd="0" parTransId="{E53EFB48-C3B7-439F-B28F-E441B3E07C0A}" sibTransId="{5DAC298D-3427-4F9D-B47D-C8BF7A83E3DE}"/>
    <dgm:cxn modelId="{EE7E0999-9E42-4000-A2B3-6940A8D040BE}" type="presOf" srcId="{C86FAFDD-5EB1-420F-A97E-D58E4CCE7004}" destId="{CF6144A4-96AD-48CC-A181-A549D7778B28}" srcOrd="0" destOrd="0" presId="urn:microsoft.com/office/officeart/2005/8/layout/hList3"/>
    <dgm:cxn modelId="{4EA17647-BA99-4AD2-86E3-CDF8EB380145}" srcId="{C86FAFDD-5EB1-420F-A97E-D58E4CCE7004}" destId="{2B052D74-8087-4BDE-B258-82A7001F610C}" srcOrd="1" destOrd="0" parTransId="{ADFB217C-251F-477A-A56A-42E03DC9FBA7}" sibTransId="{EF2D6422-D898-4522-94DB-7494C39E82E8}"/>
    <dgm:cxn modelId="{91A55A14-2DB1-4560-8F2D-6FA9D52DE0A0}" type="presOf" srcId="{2B052D74-8087-4BDE-B258-82A7001F610C}" destId="{B86CDB37-1E82-4D8B-994E-F0F9AB0424E7}" srcOrd="0" destOrd="0" presId="urn:microsoft.com/office/officeart/2005/8/layout/hList3"/>
    <dgm:cxn modelId="{921486E0-0D7E-49EA-98C6-94104E0D68DC}" type="presOf" srcId="{0EF2026A-EA18-4BCA-9B3A-79D2C194B242}" destId="{EFD9A0E6-97A0-4B9C-AC4C-00BAD2420B7F}" srcOrd="0" destOrd="0" presId="urn:microsoft.com/office/officeart/2005/8/layout/hList3"/>
    <dgm:cxn modelId="{81D4040C-4A93-4211-AB72-42E79939EB45}" type="presOf" srcId="{0A53D599-2F0B-4726-BF00-85B05D6D0EE0}" destId="{2DD68555-A4CA-4B03-8366-6437874B7B66}" srcOrd="0" destOrd="0" presId="urn:microsoft.com/office/officeart/2005/8/layout/hList3"/>
    <dgm:cxn modelId="{9ACF9B41-5D4B-4EBF-8470-76EF82E388C3}" srcId="{0A53D599-2F0B-4726-BF00-85B05D6D0EE0}" destId="{C86FAFDD-5EB1-420F-A97E-D58E4CCE7004}" srcOrd="0" destOrd="0" parTransId="{BF8004E3-70DA-4DAC-9D66-2A98550AA986}" sibTransId="{CE3C5F25-A697-4E8E-B0AE-E7B781FB8D13}"/>
    <dgm:cxn modelId="{79D4CB85-E174-46F1-9A40-1E032576BE1D}" type="presParOf" srcId="{2DD68555-A4CA-4B03-8366-6437874B7B66}" destId="{CF6144A4-96AD-48CC-A181-A549D7778B28}" srcOrd="0" destOrd="0" presId="urn:microsoft.com/office/officeart/2005/8/layout/hList3"/>
    <dgm:cxn modelId="{692F1D89-CF87-435C-B25D-68FBC438EBEB}" type="presParOf" srcId="{2DD68555-A4CA-4B03-8366-6437874B7B66}" destId="{5F23C443-CF61-4637-AAAC-4CA78658E2C4}" srcOrd="1" destOrd="0" presId="urn:microsoft.com/office/officeart/2005/8/layout/hList3"/>
    <dgm:cxn modelId="{3FEF97EE-3FCA-4A7C-ADC3-22B1DC79B8FE}" type="presParOf" srcId="{5F23C443-CF61-4637-AAAC-4CA78658E2C4}" destId="{85242611-850C-41EA-8896-EE162F647790}" srcOrd="0" destOrd="0" presId="urn:microsoft.com/office/officeart/2005/8/layout/hList3"/>
    <dgm:cxn modelId="{D738C5A0-AB82-455D-A9F9-699A79293CD8}" type="presParOf" srcId="{5F23C443-CF61-4637-AAAC-4CA78658E2C4}" destId="{B86CDB37-1E82-4D8B-994E-F0F9AB0424E7}" srcOrd="1" destOrd="0" presId="urn:microsoft.com/office/officeart/2005/8/layout/hList3"/>
    <dgm:cxn modelId="{1B32BC21-E167-4098-B02C-189252DD6C1B}" type="presParOf" srcId="{5F23C443-CF61-4637-AAAC-4CA78658E2C4}" destId="{EFD9A0E6-97A0-4B9C-AC4C-00BAD2420B7F}" srcOrd="2" destOrd="0" presId="urn:microsoft.com/office/officeart/2005/8/layout/hList3"/>
    <dgm:cxn modelId="{FCDE30C1-788C-485B-B8BD-E32C648BF517}" type="presParOf" srcId="{2DD68555-A4CA-4B03-8366-6437874B7B66}" destId="{3D2E41E6-5A09-472F-A5D2-0E59B75AD3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53D599-2F0B-4726-BF00-85B05D6D0EE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86FAFDD-5EB1-420F-A97E-D58E4CCE7004}">
      <dgm:prSet phldrT="[Testo]"/>
      <dgm:spPr/>
      <dgm:t>
        <a:bodyPr/>
        <a:lstStyle/>
        <a:p>
          <a:r>
            <a:rPr lang="it-IT" b="1" dirty="0" smtClean="0"/>
            <a:t>Nozione</a:t>
          </a:r>
          <a:r>
            <a:rPr lang="it-IT" dirty="0" smtClean="0"/>
            <a:t>: provvedimenti provvisori e immediatamente esecutivi che tendono ad evitare che il trascorrere del tempo possa provocare uno dei seguenti pericoli:</a:t>
          </a:r>
          <a:endParaRPr lang="it-IT" dirty="0"/>
        </a:p>
      </dgm:t>
    </dgm:pt>
    <dgm:pt modelId="{BF8004E3-70DA-4DAC-9D66-2A98550AA986}" type="parTrans" cxnId="{9ACF9B41-5D4B-4EBF-8470-76EF82E388C3}">
      <dgm:prSet/>
      <dgm:spPr/>
      <dgm:t>
        <a:bodyPr/>
        <a:lstStyle/>
        <a:p>
          <a:endParaRPr lang="it-IT"/>
        </a:p>
      </dgm:t>
    </dgm:pt>
    <dgm:pt modelId="{CE3C5F25-A697-4E8E-B0AE-E7B781FB8D13}" type="sibTrans" cxnId="{9ACF9B41-5D4B-4EBF-8470-76EF82E388C3}">
      <dgm:prSet/>
      <dgm:spPr/>
      <dgm:t>
        <a:bodyPr/>
        <a:lstStyle/>
        <a:p>
          <a:endParaRPr lang="it-IT"/>
        </a:p>
      </dgm:t>
    </dgm:pt>
    <dgm:pt modelId="{3728B878-35A0-4D78-8A87-D3355F66C8EE}">
      <dgm:prSet phldrT="[Testo]"/>
      <dgm:spPr/>
      <dgm:t>
        <a:bodyPr/>
        <a:lstStyle/>
        <a:p>
          <a:r>
            <a:rPr lang="it-IT" dirty="0" smtClean="0"/>
            <a:t>1) pericolo per l’acquisizione della prova</a:t>
          </a:r>
          <a:endParaRPr lang="it-IT" dirty="0"/>
        </a:p>
      </dgm:t>
    </dgm:pt>
    <dgm:pt modelId="{72B64806-95FB-46DB-848E-BF858F7AE9EC}" type="parTrans" cxnId="{C1C2B7CE-C8CB-4252-A45B-566A882FF099}">
      <dgm:prSet/>
      <dgm:spPr/>
      <dgm:t>
        <a:bodyPr/>
        <a:lstStyle/>
        <a:p>
          <a:endParaRPr lang="it-IT"/>
        </a:p>
      </dgm:t>
    </dgm:pt>
    <dgm:pt modelId="{1AF98DF0-C08E-42F8-9AC3-2E9A75053DF5}" type="sibTrans" cxnId="{C1C2B7CE-C8CB-4252-A45B-566A882FF099}">
      <dgm:prSet/>
      <dgm:spPr/>
      <dgm:t>
        <a:bodyPr/>
        <a:lstStyle/>
        <a:p>
          <a:endParaRPr lang="it-IT"/>
        </a:p>
      </dgm:t>
    </dgm:pt>
    <dgm:pt modelId="{2B052D74-8087-4BDE-B258-82A7001F610C}">
      <dgm:prSet phldrT="[Testo]"/>
      <dgm:spPr/>
      <dgm:t>
        <a:bodyPr/>
        <a:lstStyle/>
        <a:p>
          <a:r>
            <a:rPr lang="it-IT" dirty="0" smtClean="0"/>
            <a:t>2) Pericolo attuale e concreto che  l’indagato/imputato si sia dato alla fuga o che possa darsi alla fuga</a:t>
          </a:r>
          <a:endParaRPr lang="it-IT" dirty="0"/>
        </a:p>
      </dgm:t>
    </dgm:pt>
    <dgm:pt modelId="{ADFB217C-251F-477A-A56A-42E03DC9FBA7}" type="parTrans" cxnId="{4EA17647-BA99-4AD2-86E3-CDF8EB380145}">
      <dgm:prSet/>
      <dgm:spPr/>
      <dgm:t>
        <a:bodyPr/>
        <a:lstStyle/>
        <a:p>
          <a:endParaRPr lang="it-IT"/>
        </a:p>
      </dgm:t>
    </dgm:pt>
    <dgm:pt modelId="{EF2D6422-D898-4522-94DB-7494C39E82E8}" type="sibTrans" cxnId="{4EA17647-BA99-4AD2-86E3-CDF8EB380145}">
      <dgm:prSet/>
      <dgm:spPr/>
      <dgm:t>
        <a:bodyPr/>
        <a:lstStyle/>
        <a:p>
          <a:endParaRPr lang="it-IT"/>
        </a:p>
      </dgm:t>
    </dgm:pt>
    <dgm:pt modelId="{0EF2026A-EA18-4BCA-9B3A-79D2C194B242}">
      <dgm:prSet phldrT="[Testo]"/>
      <dgm:spPr/>
      <dgm:t>
        <a:bodyPr/>
        <a:lstStyle/>
        <a:p>
          <a:r>
            <a:rPr lang="it-IT" dirty="0" smtClean="0"/>
            <a:t>3) pericolo che egli commetta gravi delitti della stessa o di diversa specie di quello per cui si procede, con uso di </a:t>
          </a:r>
          <a:r>
            <a:rPr lang="it-IT" dirty="0" err="1" smtClean="0"/>
            <a:t>di</a:t>
          </a:r>
          <a:r>
            <a:rPr lang="it-IT" dirty="0" smtClean="0"/>
            <a:t> armi o altri mezzi con violenza, o compia delitti di criminalità organizzata o contro </a:t>
          </a:r>
          <a:r>
            <a:rPr lang="it-IT" smtClean="0"/>
            <a:t>l’ordine costituzionale</a:t>
          </a:r>
          <a:endParaRPr lang="it-IT" dirty="0"/>
        </a:p>
      </dgm:t>
    </dgm:pt>
    <dgm:pt modelId="{774C69FD-6F99-4E02-AD22-A9E27150F5CF}" type="parTrans" cxnId="{6008BB60-00B4-4A2F-A6F1-3BDE67936FBA}">
      <dgm:prSet/>
      <dgm:spPr/>
      <dgm:t>
        <a:bodyPr/>
        <a:lstStyle/>
        <a:p>
          <a:endParaRPr lang="it-IT"/>
        </a:p>
      </dgm:t>
    </dgm:pt>
    <dgm:pt modelId="{800744A0-7153-4494-A8BC-7C6F92B296A6}" type="sibTrans" cxnId="{6008BB60-00B4-4A2F-A6F1-3BDE67936FBA}">
      <dgm:prSet/>
      <dgm:spPr/>
      <dgm:t>
        <a:bodyPr/>
        <a:lstStyle/>
        <a:p>
          <a:endParaRPr lang="it-IT"/>
        </a:p>
      </dgm:t>
    </dgm:pt>
    <dgm:pt modelId="{AA96E4FF-74F7-4B66-805F-CADBFD6F39E0}">
      <dgm:prSet/>
      <dgm:spPr/>
      <dgm:t>
        <a:bodyPr/>
        <a:lstStyle/>
        <a:p>
          <a:endParaRPr lang="it-IT"/>
        </a:p>
      </dgm:t>
    </dgm:pt>
    <dgm:pt modelId="{E53EFB48-C3B7-439F-B28F-E441B3E07C0A}" type="parTrans" cxnId="{5D5CB7CF-B72C-4C60-AE5F-B28DDE84EA5A}">
      <dgm:prSet/>
      <dgm:spPr/>
      <dgm:t>
        <a:bodyPr/>
        <a:lstStyle/>
        <a:p>
          <a:endParaRPr lang="it-IT"/>
        </a:p>
      </dgm:t>
    </dgm:pt>
    <dgm:pt modelId="{5DAC298D-3427-4F9D-B47D-C8BF7A83E3DE}" type="sibTrans" cxnId="{5D5CB7CF-B72C-4C60-AE5F-B28DDE84EA5A}">
      <dgm:prSet/>
      <dgm:spPr/>
      <dgm:t>
        <a:bodyPr/>
        <a:lstStyle/>
        <a:p>
          <a:endParaRPr lang="it-IT"/>
        </a:p>
      </dgm:t>
    </dgm:pt>
    <dgm:pt modelId="{2DD68555-A4CA-4B03-8366-6437874B7B66}" type="pres">
      <dgm:prSet presAssocID="{0A53D599-2F0B-4726-BF00-85B05D6D0E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F6144A4-96AD-48CC-A181-A549D7778B28}" type="pres">
      <dgm:prSet presAssocID="{C86FAFDD-5EB1-420F-A97E-D58E4CCE7004}" presName="roof" presStyleLbl="dkBgShp" presStyleIdx="0" presStyleCnt="2"/>
      <dgm:spPr/>
      <dgm:t>
        <a:bodyPr/>
        <a:lstStyle/>
        <a:p>
          <a:endParaRPr lang="it-IT"/>
        </a:p>
      </dgm:t>
    </dgm:pt>
    <dgm:pt modelId="{5F23C443-CF61-4637-AAAC-4CA78658E2C4}" type="pres">
      <dgm:prSet presAssocID="{C86FAFDD-5EB1-420F-A97E-D58E4CCE7004}" presName="pillars" presStyleCnt="0"/>
      <dgm:spPr/>
    </dgm:pt>
    <dgm:pt modelId="{85242611-850C-41EA-8896-EE162F647790}" type="pres">
      <dgm:prSet presAssocID="{C86FAFDD-5EB1-420F-A97E-D58E4CCE700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6CDB37-1E82-4D8B-994E-F0F9AB0424E7}" type="pres">
      <dgm:prSet presAssocID="{2B052D74-8087-4BDE-B258-82A7001F610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D9A0E6-97A0-4B9C-AC4C-00BAD2420B7F}" type="pres">
      <dgm:prSet presAssocID="{0EF2026A-EA18-4BCA-9B3A-79D2C194B24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2E41E6-5A09-472F-A5D2-0E59B75AD3AF}" type="pres">
      <dgm:prSet presAssocID="{C86FAFDD-5EB1-420F-A97E-D58E4CCE7004}" presName="base" presStyleLbl="dkBgShp" presStyleIdx="1" presStyleCnt="2"/>
      <dgm:spPr/>
    </dgm:pt>
  </dgm:ptLst>
  <dgm:cxnLst>
    <dgm:cxn modelId="{ABFEA1C8-057C-4BE3-84BF-95BF68D4999C}" type="presOf" srcId="{0EF2026A-EA18-4BCA-9B3A-79D2C194B242}" destId="{EFD9A0E6-97A0-4B9C-AC4C-00BAD2420B7F}" srcOrd="0" destOrd="0" presId="urn:microsoft.com/office/officeart/2005/8/layout/hList3"/>
    <dgm:cxn modelId="{5D5CB7CF-B72C-4C60-AE5F-B28DDE84EA5A}" srcId="{0A53D599-2F0B-4726-BF00-85B05D6D0EE0}" destId="{AA96E4FF-74F7-4B66-805F-CADBFD6F39E0}" srcOrd="1" destOrd="0" parTransId="{E53EFB48-C3B7-439F-B28F-E441B3E07C0A}" sibTransId="{5DAC298D-3427-4F9D-B47D-C8BF7A83E3DE}"/>
    <dgm:cxn modelId="{9ACF9B41-5D4B-4EBF-8470-76EF82E388C3}" srcId="{0A53D599-2F0B-4726-BF00-85B05D6D0EE0}" destId="{C86FAFDD-5EB1-420F-A97E-D58E4CCE7004}" srcOrd="0" destOrd="0" parTransId="{BF8004E3-70DA-4DAC-9D66-2A98550AA986}" sibTransId="{CE3C5F25-A697-4E8E-B0AE-E7B781FB8D13}"/>
    <dgm:cxn modelId="{6008BB60-00B4-4A2F-A6F1-3BDE67936FBA}" srcId="{C86FAFDD-5EB1-420F-A97E-D58E4CCE7004}" destId="{0EF2026A-EA18-4BCA-9B3A-79D2C194B242}" srcOrd="2" destOrd="0" parTransId="{774C69FD-6F99-4E02-AD22-A9E27150F5CF}" sibTransId="{800744A0-7153-4494-A8BC-7C6F92B296A6}"/>
    <dgm:cxn modelId="{8E753E3F-54E2-46F6-AE4C-F10BE0CCD505}" type="presOf" srcId="{3728B878-35A0-4D78-8A87-D3355F66C8EE}" destId="{85242611-850C-41EA-8896-EE162F647790}" srcOrd="0" destOrd="0" presId="urn:microsoft.com/office/officeart/2005/8/layout/hList3"/>
    <dgm:cxn modelId="{D8FC383D-4B9E-4CDD-A756-BAA75E76DAB1}" type="presOf" srcId="{2B052D74-8087-4BDE-B258-82A7001F610C}" destId="{B86CDB37-1E82-4D8B-994E-F0F9AB0424E7}" srcOrd="0" destOrd="0" presId="urn:microsoft.com/office/officeart/2005/8/layout/hList3"/>
    <dgm:cxn modelId="{4EA17647-BA99-4AD2-86E3-CDF8EB380145}" srcId="{C86FAFDD-5EB1-420F-A97E-D58E4CCE7004}" destId="{2B052D74-8087-4BDE-B258-82A7001F610C}" srcOrd="1" destOrd="0" parTransId="{ADFB217C-251F-477A-A56A-42E03DC9FBA7}" sibTransId="{EF2D6422-D898-4522-94DB-7494C39E82E8}"/>
    <dgm:cxn modelId="{709B291D-5B2A-4385-8804-78651CA40A2D}" type="presOf" srcId="{0A53D599-2F0B-4726-BF00-85B05D6D0EE0}" destId="{2DD68555-A4CA-4B03-8366-6437874B7B66}" srcOrd="0" destOrd="0" presId="urn:microsoft.com/office/officeart/2005/8/layout/hList3"/>
    <dgm:cxn modelId="{C1C2B7CE-C8CB-4252-A45B-566A882FF099}" srcId="{C86FAFDD-5EB1-420F-A97E-D58E4CCE7004}" destId="{3728B878-35A0-4D78-8A87-D3355F66C8EE}" srcOrd="0" destOrd="0" parTransId="{72B64806-95FB-46DB-848E-BF858F7AE9EC}" sibTransId="{1AF98DF0-C08E-42F8-9AC3-2E9A75053DF5}"/>
    <dgm:cxn modelId="{5F65809C-03A1-449F-85E7-C923EFBAE1E3}" type="presOf" srcId="{C86FAFDD-5EB1-420F-A97E-D58E4CCE7004}" destId="{CF6144A4-96AD-48CC-A181-A549D7778B28}" srcOrd="0" destOrd="0" presId="urn:microsoft.com/office/officeart/2005/8/layout/hList3"/>
    <dgm:cxn modelId="{3094EF26-07D8-4BEE-9401-7BE3A512787A}" type="presParOf" srcId="{2DD68555-A4CA-4B03-8366-6437874B7B66}" destId="{CF6144A4-96AD-48CC-A181-A549D7778B28}" srcOrd="0" destOrd="0" presId="urn:microsoft.com/office/officeart/2005/8/layout/hList3"/>
    <dgm:cxn modelId="{010D8BD3-41CF-4855-AFE4-F3F4373E38E4}" type="presParOf" srcId="{2DD68555-A4CA-4B03-8366-6437874B7B66}" destId="{5F23C443-CF61-4637-AAAC-4CA78658E2C4}" srcOrd="1" destOrd="0" presId="urn:microsoft.com/office/officeart/2005/8/layout/hList3"/>
    <dgm:cxn modelId="{6521BE54-0597-4122-BD88-3D6C1ABE01FB}" type="presParOf" srcId="{5F23C443-CF61-4637-AAAC-4CA78658E2C4}" destId="{85242611-850C-41EA-8896-EE162F647790}" srcOrd="0" destOrd="0" presId="urn:microsoft.com/office/officeart/2005/8/layout/hList3"/>
    <dgm:cxn modelId="{6A119460-6E17-4E78-AF6E-B1626A22F66F}" type="presParOf" srcId="{5F23C443-CF61-4637-AAAC-4CA78658E2C4}" destId="{B86CDB37-1E82-4D8B-994E-F0F9AB0424E7}" srcOrd="1" destOrd="0" presId="urn:microsoft.com/office/officeart/2005/8/layout/hList3"/>
    <dgm:cxn modelId="{4C6FCA15-879B-4020-8908-61D3F89BC553}" type="presParOf" srcId="{5F23C443-CF61-4637-AAAC-4CA78658E2C4}" destId="{EFD9A0E6-97A0-4B9C-AC4C-00BAD2420B7F}" srcOrd="2" destOrd="0" presId="urn:microsoft.com/office/officeart/2005/8/layout/hList3"/>
    <dgm:cxn modelId="{AD3D5673-55AC-4AF1-86D4-62FBBBA361B1}" type="presParOf" srcId="{2DD68555-A4CA-4B03-8366-6437874B7B66}" destId="{3D2E41E6-5A09-472F-A5D2-0E59B75AD3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3592C4-6E14-4A78-84B1-B78B003EDB6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8899F25-1CBE-46B9-9C25-AB21FA8FEEBE}">
      <dgm:prSet phldrT="[Testo]"/>
      <dgm:spPr/>
      <dgm:t>
        <a:bodyPr/>
        <a:lstStyle/>
        <a:p>
          <a:r>
            <a:rPr lang="it-IT" dirty="0" smtClean="0"/>
            <a:t>AVVIO</a:t>
          </a:r>
          <a:endParaRPr lang="it-IT" dirty="0"/>
        </a:p>
      </dgm:t>
    </dgm:pt>
    <dgm:pt modelId="{8DE2F0B4-450E-47D1-BEC7-C157ADDA4D97}" type="parTrans" cxnId="{3851F543-A0BD-43D1-A865-102D16627F4A}">
      <dgm:prSet/>
      <dgm:spPr/>
      <dgm:t>
        <a:bodyPr/>
        <a:lstStyle/>
        <a:p>
          <a:endParaRPr lang="it-IT"/>
        </a:p>
      </dgm:t>
    </dgm:pt>
    <dgm:pt modelId="{CD3AC578-B4F8-405D-82D5-28071390C7FA}" type="sibTrans" cxnId="{3851F543-A0BD-43D1-A865-102D16627F4A}">
      <dgm:prSet/>
      <dgm:spPr/>
      <dgm:t>
        <a:bodyPr/>
        <a:lstStyle/>
        <a:p>
          <a:endParaRPr lang="it-IT"/>
        </a:p>
      </dgm:t>
    </dgm:pt>
    <dgm:pt modelId="{A9FB9879-424E-459D-8A2F-161AF6428535}">
      <dgm:prSet phldrT="[Testo]"/>
      <dgm:spPr/>
      <dgm:t>
        <a:bodyPr/>
        <a:lstStyle/>
        <a:p>
          <a:r>
            <a:rPr lang="it-IT" dirty="0" smtClean="0"/>
            <a:t>Richiesta del P.M.</a:t>
          </a:r>
          <a:endParaRPr lang="it-IT" dirty="0"/>
        </a:p>
      </dgm:t>
    </dgm:pt>
    <dgm:pt modelId="{EFD3A347-74ED-4B7E-90CD-11526DB5E996}" type="parTrans" cxnId="{36EC57F7-56E6-4C7D-880B-FADF9901D2F8}">
      <dgm:prSet/>
      <dgm:spPr/>
      <dgm:t>
        <a:bodyPr/>
        <a:lstStyle/>
        <a:p>
          <a:endParaRPr lang="it-IT"/>
        </a:p>
      </dgm:t>
    </dgm:pt>
    <dgm:pt modelId="{402AFC3C-6ECC-4118-A81A-6E3D3A7321D7}" type="sibTrans" cxnId="{36EC57F7-56E6-4C7D-880B-FADF9901D2F8}">
      <dgm:prSet/>
      <dgm:spPr/>
      <dgm:t>
        <a:bodyPr/>
        <a:lstStyle/>
        <a:p>
          <a:endParaRPr lang="it-IT"/>
        </a:p>
      </dgm:t>
    </dgm:pt>
    <dgm:pt modelId="{1CC46A11-192B-44BE-828B-50F9989F2FC5}">
      <dgm:prSet phldrT="[Testo]"/>
      <dgm:spPr/>
      <dgm:t>
        <a:bodyPr/>
        <a:lstStyle/>
        <a:p>
          <a:r>
            <a:rPr lang="it-IT" dirty="0" smtClean="0"/>
            <a:t>Ordinanza del G.I.P.</a:t>
          </a:r>
          <a:endParaRPr lang="it-IT" dirty="0"/>
        </a:p>
      </dgm:t>
    </dgm:pt>
    <dgm:pt modelId="{E64774B8-3171-4093-870B-2B42C13EC5AF}" type="parTrans" cxnId="{68534617-0A79-4DF5-83EB-B8347AF61393}">
      <dgm:prSet/>
      <dgm:spPr/>
      <dgm:t>
        <a:bodyPr/>
        <a:lstStyle/>
        <a:p>
          <a:endParaRPr lang="it-IT"/>
        </a:p>
      </dgm:t>
    </dgm:pt>
    <dgm:pt modelId="{0321E396-AE4C-438A-B938-82D7040854FA}" type="sibTrans" cxnId="{68534617-0A79-4DF5-83EB-B8347AF61393}">
      <dgm:prSet/>
      <dgm:spPr/>
      <dgm:t>
        <a:bodyPr/>
        <a:lstStyle/>
        <a:p>
          <a:endParaRPr lang="it-IT"/>
        </a:p>
      </dgm:t>
    </dgm:pt>
    <dgm:pt modelId="{B9200930-617E-4CA8-B53C-3238D2AFB170}">
      <dgm:prSet phldrT="[Testo]"/>
      <dgm:spPr/>
      <dgm:t>
        <a:bodyPr/>
        <a:lstStyle/>
        <a:p>
          <a:r>
            <a:rPr lang="it-IT" dirty="0" smtClean="0"/>
            <a:t>ESECUZ</a:t>
          </a:r>
          <a:endParaRPr lang="it-IT" dirty="0"/>
        </a:p>
      </dgm:t>
    </dgm:pt>
    <dgm:pt modelId="{AA9A304D-CF50-4018-8785-B0BE22DBBF0D}" type="parTrans" cxnId="{404E29FB-45AF-42D6-B061-0392CACEE5AD}">
      <dgm:prSet/>
      <dgm:spPr/>
      <dgm:t>
        <a:bodyPr/>
        <a:lstStyle/>
        <a:p>
          <a:endParaRPr lang="it-IT"/>
        </a:p>
      </dgm:t>
    </dgm:pt>
    <dgm:pt modelId="{2E8B0CB8-E21A-430B-84D9-BB2CEE3FBA40}" type="sibTrans" cxnId="{404E29FB-45AF-42D6-B061-0392CACEE5AD}">
      <dgm:prSet/>
      <dgm:spPr/>
      <dgm:t>
        <a:bodyPr/>
        <a:lstStyle/>
        <a:p>
          <a:endParaRPr lang="it-IT"/>
        </a:p>
      </dgm:t>
    </dgm:pt>
    <dgm:pt modelId="{BD846404-E4AB-4CC9-A47C-D7CF33FF49EC}">
      <dgm:prSet phldrT="[Testo]"/>
      <dgm:spPr/>
      <dgm:t>
        <a:bodyPr/>
        <a:lstStyle/>
        <a:p>
          <a:r>
            <a:rPr lang="it-IT" dirty="0" smtClean="0"/>
            <a:t>Trasmissione al PM per l’esecuzione</a:t>
          </a:r>
          <a:endParaRPr lang="it-IT" dirty="0"/>
        </a:p>
      </dgm:t>
    </dgm:pt>
    <dgm:pt modelId="{C9330109-BEEC-45ED-9EE1-9BCC25EDF6A1}" type="parTrans" cxnId="{09A7D494-230F-4FD4-8380-B6BA13AFB832}">
      <dgm:prSet/>
      <dgm:spPr/>
      <dgm:t>
        <a:bodyPr/>
        <a:lstStyle/>
        <a:p>
          <a:endParaRPr lang="it-IT"/>
        </a:p>
      </dgm:t>
    </dgm:pt>
    <dgm:pt modelId="{C6E0AF0A-D2B9-4FD7-B577-24AAD434FBAC}" type="sibTrans" cxnId="{09A7D494-230F-4FD4-8380-B6BA13AFB832}">
      <dgm:prSet/>
      <dgm:spPr/>
      <dgm:t>
        <a:bodyPr/>
        <a:lstStyle/>
        <a:p>
          <a:endParaRPr lang="it-IT"/>
        </a:p>
      </dgm:t>
    </dgm:pt>
    <dgm:pt modelId="{558EE179-63A7-40A5-AAC7-37360FEF8DB7}">
      <dgm:prSet phldrT="[Testo]"/>
      <dgm:spPr/>
      <dgm:t>
        <a:bodyPr/>
        <a:lstStyle/>
        <a:p>
          <a:r>
            <a:rPr lang="it-IT" dirty="0" smtClean="0"/>
            <a:t>Interrogatorio di garanzia nei termini </a:t>
          </a:r>
          <a:endParaRPr lang="it-IT" dirty="0"/>
        </a:p>
      </dgm:t>
    </dgm:pt>
    <dgm:pt modelId="{59EEB5FC-7776-4D3F-9B50-2B746B1C5ECD}" type="parTrans" cxnId="{C0DC76AE-78DB-4692-8F6A-47C0520C24DC}">
      <dgm:prSet/>
      <dgm:spPr/>
      <dgm:t>
        <a:bodyPr/>
        <a:lstStyle/>
        <a:p>
          <a:endParaRPr lang="it-IT"/>
        </a:p>
      </dgm:t>
    </dgm:pt>
    <dgm:pt modelId="{CC0B4E41-9DD2-4782-A0CD-0535E93C181A}" type="sibTrans" cxnId="{C0DC76AE-78DB-4692-8F6A-47C0520C24DC}">
      <dgm:prSet/>
      <dgm:spPr/>
      <dgm:t>
        <a:bodyPr/>
        <a:lstStyle/>
        <a:p>
          <a:endParaRPr lang="it-IT"/>
        </a:p>
      </dgm:t>
    </dgm:pt>
    <dgm:pt modelId="{E6EC4EEE-9737-44FA-A84E-929650482714}">
      <dgm:prSet phldrT="[Testo]"/>
      <dgm:spPr/>
      <dgm:t>
        <a:bodyPr/>
        <a:lstStyle/>
        <a:p>
          <a:r>
            <a:rPr lang="it-IT" dirty="0" smtClean="0"/>
            <a:t>IMPUG.</a:t>
          </a:r>
          <a:endParaRPr lang="it-IT" dirty="0"/>
        </a:p>
      </dgm:t>
    </dgm:pt>
    <dgm:pt modelId="{A0BBA0EC-01D9-4099-9FD6-FE6263B9B907}" type="parTrans" cxnId="{D1915133-AD8F-4B90-BB5A-A42E2053CCC8}">
      <dgm:prSet/>
      <dgm:spPr/>
      <dgm:t>
        <a:bodyPr/>
        <a:lstStyle/>
        <a:p>
          <a:endParaRPr lang="it-IT"/>
        </a:p>
      </dgm:t>
    </dgm:pt>
    <dgm:pt modelId="{6D0ECDB4-DCE8-471E-AB5F-986D39665926}" type="sibTrans" cxnId="{D1915133-AD8F-4B90-BB5A-A42E2053CCC8}">
      <dgm:prSet/>
      <dgm:spPr/>
      <dgm:t>
        <a:bodyPr/>
        <a:lstStyle/>
        <a:p>
          <a:endParaRPr lang="it-IT"/>
        </a:p>
      </dgm:t>
    </dgm:pt>
    <dgm:pt modelId="{5A4FBCA0-EE0C-4481-8084-EE03E3512FF3}">
      <dgm:prSet phldrT="[Testo]"/>
      <dgm:spPr/>
      <dgm:t>
        <a:bodyPr/>
        <a:lstStyle/>
        <a:p>
          <a:r>
            <a:rPr lang="it-IT" dirty="0" smtClean="0"/>
            <a:t>Tribunale del Riesame (artt. 309-310 </a:t>
          </a:r>
          <a:r>
            <a:rPr lang="it-IT" dirty="0" err="1" smtClean="0"/>
            <a:t>cpp</a:t>
          </a:r>
          <a:r>
            <a:rPr lang="it-IT" dirty="0" smtClean="0"/>
            <a:t>)</a:t>
          </a:r>
          <a:endParaRPr lang="it-IT" dirty="0"/>
        </a:p>
      </dgm:t>
    </dgm:pt>
    <dgm:pt modelId="{11AFA4B7-8F79-4B7D-A66A-EBD46CE7A24C}" type="parTrans" cxnId="{8D38CEAC-AFC3-4450-AD61-ED21C9EC018E}">
      <dgm:prSet/>
      <dgm:spPr/>
      <dgm:t>
        <a:bodyPr/>
        <a:lstStyle/>
        <a:p>
          <a:endParaRPr lang="it-IT"/>
        </a:p>
      </dgm:t>
    </dgm:pt>
    <dgm:pt modelId="{72B4A88E-6200-47C7-8553-184BCECE3F4C}" type="sibTrans" cxnId="{8D38CEAC-AFC3-4450-AD61-ED21C9EC018E}">
      <dgm:prSet/>
      <dgm:spPr/>
      <dgm:t>
        <a:bodyPr/>
        <a:lstStyle/>
        <a:p>
          <a:endParaRPr lang="it-IT"/>
        </a:p>
      </dgm:t>
    </dgm:pt>
    <dgm:pt modelId="{B7A82359-4B62-4343-B91D-92BA9C09A81C}">
      <dgm:prSet phldrT="[Testo]"/>
      <dgm:spPr/>
      <dgm:t>
        <a:bodyPr/>
        <a:lstStyle/>
        <a:p>
          <a:r>
            <a:rPr lang="it-IT" dirty="0" smtClean="0"/>
            <a:t>Ricorso per Cassazione</a:t>
          </a:r>
          <a:endParaRPr lang="it-IT" dirty="0"/>
        </a:p>
      </dgm:t>
    </dgm:pt>
    <dgm:pt modelId="{FE806D43-1B87-4582-B4B4-5AEF3193FA09}" type="parTrans" cxnId="{C6EC76A5-412A-4489-9D78-9F2A9173B7E9}">
      <dgm:prSet/>
      <dgm:spPr/>
      <dgm:t>
        <a:bodyPr/>
        <a:lstStyle/>
        <a:p>
          <a:endParaRPr lang="it-IT"/>
        </a:p>
      </dgm:t>
    </dgm:pt>
    <dgm:pt modelId="{95763A98-FEE8-48D3-BD2B-7A5E9803BE4C}" type="sibTrans" cxnId="{C6EC76A5-412A-4489-9D78-9F2A9173B7E9}">
      <dgm:prSet/>
      <dgm:spPr/>
      <dgm:t>
        <a:bodyPr/>
        <a:lstStyle/>
        <a:p>
          <a:endParaRPr lang="it-IT"/>
        </a:p>
      </dgm:t>
    </dgm:pt>
    <dgm:pt modelId="{4BFF4A8A-5339-4A72-A0F0-4A3508258512}" type="pres">
      <dgm:prSet presAssocID="{333592C4-6E14-4A78-84B1-B78B003EDB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870D4FA-53DB-4628-8ADB-AE9C4DCDF230}" type="pres">
      <dgm:prSet presAssocID="{28899F25-1CBE-46B9-9C25-AB21FA8FEEBE}" presName="composite" presStyleCnt="0"/>
      <dgm:spPr/>
    </dgm:pt>
    <dgm:pt modelId="{581516FF-0226-46A6-81C6-DE679C87E32B}" type="pres">
      <dgm:prSet presAssocID="{28899F25-1CBE-46B9-9C25-AB21FA8FEE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BFD67E-6DA3-43EE-9046-1956D1E05B8A}" type="pres">
      <dgm:prSet presAssocID="{28899F25-1CBE-46B9-9C25-AB21FA8FEEB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74AF9B-8D5A-4301-B9E3-8FAA1F9D6DB0}" type="pres">
      <dgm:prSet presAssocID="{CD3AC578-B4F8-405D-82D5-28071390C7FA}" presName="sp" presStyleCnt="0"/>
      <dgm:spPr/>
    </dgm:pt>
    <dgm:pt modelId="{349B4137-F903-4943-B97B-1F31379BB5D7}" type="pres">
      <dgm:prSet presAssocID="{B9200930-617E-4CA8-B53C-3238D2AFB170}" presName="composite" presStyleCnt="0"/>
      <dgm:spPr/>
    </dgm:pt>
    <dgm:pt modelId="{091450C9-AFF2-4CB3-BBF7-4F40DE4BC7F6}" type="pres">
      <dgm:prSet presAssocID="{B9200930-617E-4CA8-B53C-3238D2AFB17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C5871D-637C-41F3-9EAF-B3804F9F17D9}" type="pres">
      <dgm:prSet presAssocID="{B9200930-617E-4CA8-B53C-3238D2AFB17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924AE5-B88F-4A1D-94A1-47B84A6F4FD1}" type="pres">
      <dgm:prSet presAssocID="{2E8B0CB8-E21A-430B-84D9-BB2CEE3FBA40}" presName="sp" presStyleCnt="0"/>
      <dgm:spPr/>
    </dgm:pt>
    <dgm:pt modelId="{CC3414A4-90FF-4A44-AE70-B911BD46A21C}" type="pres">
      <dgm:prSet presAssocID="{E6EC4EEE-9737-44FA-A84E-929650482714}" presName="composite" presStyleCnt="0"/>
      <dgm:spPr/>
    </dgm:pt>
    <dgm:pt modelId="{5C9E8CB4-B3AC-4C50-B0BA-AE0CF5E14F8C}" type="pres">
      <dgm:prSet presAssocID="{E6EC4EEE-9737-44FA-A84E-92965048271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A4ECE5-46B4-425E-BBAB-E0FC19224CA6}" type="pres">
      <dgm:prSet presAssocID="{E6EC4EEE-9737-44FA-A84E-92965048271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915133-AD8F-4B90-BB5A-A42E2053CCC8}" srcId="{333592C4-6E14-4A78-84B1-B78B003EDB61}" destId="{E6EC4EEE-9737-44FA-A84E-929650482714}" srcOrd="2" destOrd="0" parTransId="{A0BBA0EC-01D9-4099-9FD6-FE6263B9B907}" sibTransId="{6D0ECDB4-DCE8-471E-AB5F-986D39665926}"/>
    <dgm:cxn modelId="{C9E49ABD-85E9-4469-8157-A664045B4472}" type="presOf" srcId="{A9FB9879-424E-459D-8A2F-161AF6428535}" destId="{E5BFD67E-6DA3-43EE-9046-1956D1E05B8A}" srcOrd="0" destOrd="0" presId="urn:microsoft.com/office/officeart/2005/8/layout/chevron2"/>
    <dgm:cxn modelId="{29A86B05-9754-4ED5-A0EB-F7038976960E}" type="presOf" srcId="{BD846404-E4AB-4CC9-A47C-D7CF33FF49EC}" destId="{DFC5871D-637C-41F3-9EAF-B3804F9F17D9}" srcOrd="0" destOrd="0" presId="urn:microsoft.com/office/officeart/2005/8/layout/chevron2"/>
    <dgm:cxn modelId="{DE22A95E-968E-46C3-B838-60795ED84951}" type="presOf" srcId="{B7A82359-4B62-4343-B91D-92BA9C09A81C}" destId="{93A4ECE5-46B4-425E-BBAB-E0FC19224CA6}" srcOrd="0" destOrd="1" presId="urn:microsoft.com/office/officeart/2005/8/layout/chevron2"/>
    <dgm:cxn modelId="{560B1406-2C8E-4E4C-AD70-1CC23BAC374E}" type="presOf" srcId="{1CC46A11-192B-44BE-828B-50F9989F2FC5}" destId="{E5BFD67E-6DA3-43EE-9046-1956D1E05B8A}" srcOrd="0" destOrd="1" presId="urn:microsoft.com/office/officeart/2005/8/layout/chevron2"/>
    <dgm:cxn modelId="{3851F543-A0BD-43D1-A865-102D16627F4A}" srcId="{333592C4-6E14-4A78-84B1-B78B003EDB61}" destId="{28899F25-1CBE-46B9-9C25-AB21FA8FEEBE}" srcOrd="0" destOrd="0" parTransId="{8DE2F0B4-450E-47D1-BEC7-C157ADDA4D97}" sibTransId="{CD3AC578-B4F8-405D-82D5-28071390C7FA}"/>
    <dgm:cxn modelId="{404E29FB-45AF-42D6-B061-0392CACEE5AD}" srcId="{333592C4-6E14-4A78-84B1-B78B003EDB61}" destId="{B9200930-617E-4CA8-B53C-3238D2AFB170}" srcOrd="1" destOrd="0" parTransId="{AA9A304D-CF50-4018-8785-B0BE22DBBF0D}" sibTransId="{2E8B0CB8-E21A-430B-84D9-BB2CEE3FBA40}"/>
    <dgm:cxn modelId="{C0DC76AE-78DB-4692-8F6A-47C0520C24DC}" srcId="{B9200930-617E-4CA8-B53C-3238D2AFB170}" destId="{558EE179-63A7-40A5-AAC7-37360FEF8DB7}" srcOrd="1" destOrd="0" parTransId="{59EEB5FC-7776-4D3F-9B50-2B746B1C5ECD}" sibTransId="{CC0B4E41-9DD2-4782-A0CD-0535E93C181A}"/>
    <dgm:cxn modelId="{8D38CEAC-AFC3-4450-AD61-ED21C9EC018E}" srcId="{E6EC4EEE-9737-44FA-A84E-929650482714}" destId="{5A4FBCA0-EE0C-4481-8084-EE03E3512FF3}" srcOrd="0" destOrd="0" parTransId="{11AFA4B7-8F79-4B7D-A66A-EBD46CE7A24C}" sibTransId="{72B4A88E-6200-47C7-8553-184BCECE3F4C}"/>
    <dgm:cxn modelId="{09A7D494-230F-4FD4-8380-B6BA13AFB832}" srcId="{B9200930-617E-4CA8-B53C-3238D2AFB170}" destId="{BD846404-E4AB-4CC9-A47C-D7CF33FF49EC}" srcOrd="0" destOrd="0" parTransId="{C9330109-BEEC-45ED-9EE1-9BCC25EDF6A1}" sibTransId="{C6E0AF0A-D2B9-4FD7-B577-24AAD434FBAC}"/>
    <dgm:cxn modelId="{C6EC76A5-412A-4489-9D78-9F2A9173B7E9}" srcId="{E6EC4EEE-9737-44FA-A84E-929650482714}" destId="{B7A82359-4B62-4343-B91D-92BA9C09A81C}" srcOrd="1" destOrd="0" parTransId="{FE806D43-1B87-4582-B4B4-5AEF3193FA09}" sibTransId="{95763A98-FEE8-48D3-BD2B-7A5E9803BE4C}"/>
    <dgm:cxn modelId="{36EC57F7-56E6-4C7D-880B-FADF9901D2F8}" srcId="{28899F25-1CBE-46B9-9C25-AB21FA8FEEBE}" destId="{A9FB9879-424E-459D-8A2F-161AF6428535}" srcOrd="0" destOrd="0" parTransId="{EFD3A347-74ED-4B7E-90CD-11526DB5E996}" sibTransId="{402AFC3C-6ECC-4118-A81A-6E3D3A7321D7}"/>
    <dgm:cxn modelId="{4E585324-F593-40CC-B452-03F13DC2AC50}" type="presOf" srcId="{B9200930-617E-4CA8-B53C-3238D2AFB170}" destId="{091450C9-AFF2-4CB3-BBF7-4F40DE4BC7F6}" srcOrd="0" destOrd="0" presId="urn:microsoft.com/office/officeart/2005/8/layout/chevron2"/>
    <dgm:cxn modelId="{68534617-0A79-4DF5-83EB-B8347AF61393}" srcId="{28899F25-1CBE-46B9-9C25-AB21FA8FEEBE}" destId="{1CC46A11-192B-44BE-828B-50F9989F2FC5}" srcOrd="1" destOrd="0" parTransId="{E64774B8-3171-4093-870B-2B42C13EC5AF}" sibTransId="{0321E396-AE4C-438A-B938-82D7040854FA}"/>
    <dgm:cxn modelId="{42C21A5B-99B5-4A31-B3B2-8DDCF23002DE}" type="presOf" srcId="{333592C4-6E14-4A78-84B1-B78B003EDB61}" destId="{4BFF4A8A-5339-4A72-A0F0-4A3508258512}" srcOrd="0" destOrd="0" presId="urn:microsoft.com/office/officeart/2005/8/layout/chevron2"/>
    <dgm:cxn modelId="{30800C3A-41F7-46FF-8D9B-17559F9461AA}" type="presOf" srcId="{28899F25-1CBE-46B9-9C25-AB21FA8FEEBE}" destId="{581516FF-0226-46A6-81C6-DE679C87E32B}" srcOrd="0" destOrd="0" presId="urn:microsoft.com/office/officeart/2005/8/layout/chevron2"/>
    <dgm:cxn modelId="{6B682170-21AC-41CB-84C2-C7C30EAC5CD6}" type="presOf" srcId="{558EE179-63A7-40A5-AAC7-37360FEF8DB7}" destId="{DFC5871D-637C-41F3-9EAF-B3804F9F17D9}" srcOrd="0" destOrd="1" presId="urn:microsoft.com/office/officeart/2005/8/layout/chevron2"/>
    <dgm:cxn modelId="{F656D4C3-156C-4609-9F61-4AF2C2F55E6D}" type="presOf" srcId="{E6EC4EEE-9737-44FA-A84E-929650482714}" destId="{5C9E8CB4-B3AC-4C50-B0BA-AE0CF5E14F8C}" srcOrd="0" destOrd="0" presId="urn:microsoft.com/office/officeart/2005/8/layout/chevron2"/>
    <dgm:cxn modelId="{1E26BC4A-98DB-46CC-9D20-2E679167383D}" type="presOf" srcId="{5A4FBCA0-EE0C-4481-8084-EE03E3512FF3}" destId="{93A4ECE5-46B4-425E-BBAB-E0FC19224CA6}" srcOrd="0" destOrd="0" presId="urn:microsoft.com/office/officeart/2005/8/layout/chevron2"/>
    <dgm:cxn modelId="{A8A38C71-0130-4BD7-9F61-20491DC558E0}" type="presParOf" srcId="{4BFF4A8A-5339-4A72-A0F0-4A3508258512}" destId="{B870D4FA-53DB-4628-8ADB-AE9C4DCDF230}" srcOrd="0" destOrd="0" presId="urn:microsoft.com/office/officeart/2005/8/layout/chevron2"/>
    <dgm:cxn modelId="{B990DF0A-BB71-41CE-BEB9-23FA8109C596}" type="presParOf" srcId="{B870D4FA-53DB-4628-8ADB-AE9C4DCDF230}" destId="{581516FF-0226-46A6-81C6-DE679C87E32B}" srcOrd="0" destOrd="0" presId="urn:microsoft.com/office/officeart/2005/8/layout/chevron2"/>
    <dgm:cxn modelId="{08FEB10C-FBE4-479A-B123-19A88AE141B1}" type="presParOf" srcId="{B870D4FA-53DB-4628-8ADB-AE9C4DCDF230}" destId="{E5BFD67E-6DA3-43EE-9046-1956D1E05B8A}" srcOrd="1" destOrd="0" presId="urn:microsoft.com/office/officeart/2005/8/layout/chevron2"/>
    <dgm:cxn modelId="{E68C0928-EB1F-4628-BC7A-E4EEF36608D3}" type="presParOf" srcId="{4BFF4A8A-5339-4A72-A0F0-4A3508258512}" destId="{8474AF9B-8D5A-4301-B9E3-8FAA1F9D6DB0}" srcOrd="1" destOrd="0" presId="urn:microsoft.com/office/officeart/2005/8/layout/chevron2"/>
    <dgm:cxn modelId="{F679AD68-2046-4A1E-B0B4-AA5D6ACF7F49}" type="presParOf" srcId="{4BFF4A8A-5339-4A72-A0F0-4A3508258512}" destId="{349B4137-F903-4943-B97B-1F31379BB5D7}" srcOrd="2" destOrd="0" presId="urn:microsoft.com/office/officeart/2005/8/layout/chevron2"/>
    <dgm:cxn modelId="{F0327AA4-7826-48ED-ADDD-C69DB64F1385}" type="presParOf" srcId="{349B4137-F903-4943-B97B-1F31379BB5D7}" destId="{091450C9-AFF2-4CB3-BBF7-4F40DE4BC7F6}" srcOrd="0" destOrd="0" presId="urn:microsoft.com/office/officeart/2005/8/layout/chevron2"/>
    <dgm:cxn modelId="{F7FF548F-80B9-4B62-BAF8-AC4CA5311CED}" type="presParOf" srcId="{349B4137-F903-4943-B97B-1F31379BB5D7}" destId="{DFC5871D-637C-41F3-9EAF-B3804F9F17D9}" srcOrd="1" destOrd="0" presId="urn:microsoft.com/office/officeart/2005/8/layout/chevron2"/>
    <dgm:cxn modelId="{63B441AA-BB96-424B-B24A-BC7DD8B7CBCC}" type="presParOf" srcId="{4BFF4A8A-5339-4A72-A0F0-4A3508258512}" destId="{EC924AE5-B88F-4A1D-94A1-47B84A6F4FD1}" srcOrd="3" destOrd="0" presId="urn:microsoft.com/office/officeart/2005/8/layout/chevron2"/>
    <dgm:cxn modelId="{D16F0770-2165-4ABD-8D3C-ACFE8066974F}" type="presParOf" srcId="{4BFF4A8A-5339-4A72-A0F0-4A3508258512}" destId="{CC3414A4-90FF-4A44-AE70-B911BD46A21C}" srcOrd="4" destOrd="0" presId="urn:microsoft.com/office/officeart/2005/8/layout/chevron2"/>
    <dgm:cxn modelId="{C48FA049-3C79-45C6-874B-EEFFE85DC517}" type="presParOf" srcId="{CC3414A4-90FF-4A44-AE70-B911BD46A21C}" destId="{5C9E8CB4-B3AC-4C50-B0BA-AE0CF5E14F8C}" srcOrd="0" destOrd="0" presId="urn:microsoft.com/office/officeart/2005/8/layout/chevron2"/>
    <dgm:cxn modelId="{FF8CAD56-76C6-443E-8E30-DE03376A7231}" type="presParOf" srcId="{CC3414A4-90FF-4A44-AE70-B911BD46A21C}" destId="{93A4ECE5-46B4-425E-BBAB-E0FC19224C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80447A-EE1B-4F64-A1D7-EF600604B02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EF11E15-C8A5-45E9-8D49-77886EF1AE86}">
      <dgm:prSet phldrT="[Testo]"/>
      <dgm:spPr/>
      <dgm:t>
        <a:bodyPr/>
        <a:lstStyle/>
        <a:p>
          <a:r>
            <a:rPr lang="it-IT" dirty="0" smtClean="0"/>
            <a:t>Su istanza</a:t>
          </a:r>
          <a:endParaRPr lang="it-IT" dirty="0"/>
        </a:p>
      </dgm:t>
    </dgm:pt>
    <dgm:pt modelId="{FC3A1F16-49B4-454E-891E-064A0381566F}" type="parTrans" cxnId="{10926A21-96C3-4A2C-8EA4-D71C0866457E}">
      <dgm:prSet/>
      <dgm:spPr/>
      <dgm:t>
        <a:bodyPr/>
        <a:lstStyle/>
        <a:p>
          <a:endParaRPr lang="it-IT"/>
        </a:p>
      </dgm:t>
    </dgm:pt>
    <dgm:pt modelId="{3AD59053-FB44-4958-BD67-E1E6401152B7}" type="sibTrans" cxnId="{10926A21-96C3-4A2C-8EA4-D71C0866457E}">
      <dgm:prSet/>
      <dgm:spPr/>
      <dgm:t>
        <a:bodyPr/>
        <a:lstStyle/>
        <a:p>
          <a:endParaRPr lang="it-IT"/>
        </a:p>
      </dgm:t>
    </dgm:pt>
    <dgm:pt modelId="{FCBC41BC-3761-439A-A108-08F65F7561A2}">
      <dgm:prSet phldrT="[Testo]"/>
      <dgm:spPr/>
      <dgm:t>
        <a:bodyPr/>
        <a:lstStyle/>
        <a:p>
          <a:r>
            <a:rPr lang="it-IT" dirty="0" smtClean="0"/>
            <a:t>Modifica </a:t>
          </a:r>
          <a:endParaRPr lang="it-IT" dirty="0"/>
        </a:p>
      </dgm:t>
    </dgm:pt>
    <dgm:pt modelId="{D53011F7-35D5-46D0-A801-E7D0F418C972}" type="parTrans" cxnId="{2F8BD094-58AC-4352-BAAF-A8C4D0872B05}">
      <dgm:prSet/>
      <dgm:spPr/>
      <dgm:t>
        <a:bodyPr/>
        <a:lstStyle/>
        <a:p>
          <a:endParaRPr lang="it-IT"/>
        </a:p>
      </dgm:t>
    </dgm:pt>
    <dgm:pt modelId="{B652109F-3173-4C42-AF8F-509E26289CFE}" type="sibTrans" cxnId="{2F8BD094-58AC-4352-BAAF-A8C4D0872B05}">
      <dgm:prSet/>
      <dgm:spPr/>
      <dgm:t>
        <a:bodyPr/>
        <a:lstStyle/>
        <a:p>
          <a:endParaRPr lang="it-IT"/>
        </a:p>
      </dgm:t>
    </dgm:pt>
    <dgm:pt modelId="{47A0586A-1D87-4845-AAFA-4F490FFD4F10}">
      <dgm:prSet phldrT="[Testo]"/>
      <dgm:spPr/>
      <dgm:t>
        <a:bodyPr/>
        <a:lstStyle/>
        <a:p>
          <a:r>
            <a:rPr lang="it-IT" dirty="0" smtClean="0"/>
            <a:t>Revoca </a:t>
          </a:r>
          <a:endParaRPr lang="it-IT" dirty="0"/>
        </a:p>
      </dgm:t>
    </dgm:pt>
    <dgm:pt modelId="{FB5FE240-45B3-4919-B78C-747B65A488AD}" type="parTrans" cxnId="{BD459974-818F-46ED-8E2D-E2E16E84F33F}">
      <dgm:prSet/>
      <dgm:spPr/>
      <dgm:t>
        <a:bodyPr/>
        <a:lstStyle/>
        <a:p>
          <a:endParaRPr lang="it-IT"/>
        </a:p>
      </dgm:t>
    </dgm:pt>
    <dgm:pt modelId="{79F5FFC7-ED8D-425A-8B36-54C8DC1D3DF0}" type="sibTrans" cxnId="{BD459974-818F-46ED-8E2D-E2E16E84F33F}">
      <dgm:prSet/>
      <dgm:spPr/>
      <dgm:t>
        <a:bodyPr/>
        <a:lstStyle/>
        <a:p>
          <a:endParaRPr lang="it-IT"/>
        </a:p>
      </dgm:t>
    </dgm:pt>
    <dgm:pt modelId="{EFB5B81C-119B-4A16-94F2-1F6A42039A93}">
      <dgm:prSet phldrT="[Testo]"/>
      <dgm:spPr/>
      <dgm:t>
        <a:bodyPr/>
        <a:lstStyle/>
        <a:p>
          <a:r>
            <a:rPr lang="it-IT" dirty="0" smtClean="0"/>
            <a:t>Per Legge</a:t>
          </a:r>
          <a:endParaRPr lang="it-IT" dirty="0"/>
        </a:p>
      </dgm:t>
    </dgm:pt>
    <dgm:pt modelId="{0C7673F9-F04D-442A-98ED-A3DD55048105}" type="parTrans" cxnId="{7A42505D-D5C7-4737-8091-B369E0A5C365}">
      <dgm:prSet/>
      <dgm:spPr/>
      <dgm:t>
        <a:bodyPr/>
        <a:lstStyle/>
        <a:p>
          <a:endParaRPr lang="it-IT"/>
        </a:p>
      </dgm:t>
    </dgm:pt>
    <dgm:pt modelId="{3E6D7725-3F97-4FED-9137-09841C34F285}" type="sibTrans" cxnId="{7A42505D-D5C7-4737-8091-B369E0A5C365}">
      <dgm:prSet/>
      <dgm:spPr/>
      <dgm:t>
        <a:bodyPr/>
        <a:lstStyle/>
        <a:p>
          <a:endParaRPr lang="it-IT"/>
        </a:p>
      </dgm:t>
    </dgm:pt>
    <dgm:pt modelId="{76BF74B7-8FE4-48DB-813C-58C37B5A4852}">
      <dgm:prSet phldrT="[Testo]"/>
      <dgm:spPr/>
      <dgm:t>
        <a:bodyPr/>
        <a:lstStyle/>
        <a:p>
          <a:r>
            <a:rPr lang="it-IT" dirty="0" smtClean="0"/>
            <a:t>Estinzione:decorrenza dei termini, mancato interrogatorio, misura non rinnovata nei 20 gg. ecc. </a:t>
          </a:r>
          <a:endParaRPr lang="it-IT" dirty="0"/>
        </a:p>
      </dgm:t>
    </dgm:pt>
    <dgm:pt modelId="{8419A9A8-2A9D-4815-ACA1-ED29F3439B63}" type="parTrans" cxnId="{D1C55373-8C36-4AC9-80A1-9387A87937BD}">
      <dgm:prSet/>
      <dgm:spPr/>
      <dgm:t>
        <a:bodyPr/>
        <a:lstStyle/>
        <a:p>
          <a:endParaRPr lang="it-IT"/>
        </a:p>
      </dgm:t>
    </dgm:pt>
    <dgm:pt modelId="{3E590F6A-ADA3-4C43-9E39-07F0A10C48EE}" type="sibTrans" cxnId="{D1C55373-8C36-4AC9-80A1-9387A87937BD}">
      <dgm:prSet/>
      <dgm:spPr/>
      <dgm:t>
        <a:bodyPr/>
        <a:lstStyle/>
        <a:p>
          <a:endParaRPr lang="it-IT"/>
        </a:p>
      </dgm:t>
    </dgm:pt>
    <dgm:pt modelId="{B60E9425-609A-4E43-8710-67830A9D2A5C}">
      <dgm:prSet phldrT="[Testo]"/>
      <dgm:spPr/>
      <dgm:t>
        <a:bodyPr/>
        <a:lstStyle/>
        <a:p>
          <a:endParaRPr lang="it-IT" dirty="0"/>
        </a:p>
      </dgm:t>
    </dgm:pt>
    <dgm:pt modelId="{7DEB3723-8AD2-4132-9F74-3BDE380A97DC}" type="parTrans" cxnId="{DC3577BA-12CF-44D7-9886-9C1D3E402CC8}">
      <dgm:prSet/>
      <dgm:spPr/>
      <dgm:t>
        <a:bodyPr/>
        <a:lstStyle/>
        <a:p>
          <a:endParaRPr lang="it-IT"/>
        </a:p>
      </dgm:t>
    </dgm:pt>
    <dgm:pt modelId="{30AB0939-1E17-4E93-AD3A-250FB5570406}" type="sibTrans" cxnId="{DC3577BA-12CF-44D7-9886-9C1D3E402CC8}">
      <dgm:prSet/>
      <dgm:spPr/>
      <dgm:t>
        <a:bodyPr/>
        <a:lstStyle/>
        <a:p>
          <a:endParaRPr lang="it-IT"/>
        </a:p>
      </dgm:t>
    </dgm:pt>
    <dgm:pt modelId="{14CC90F5-2A46-4C38-BDBA-F4BEA3012AE5}" type="pres">
      <dgm:prSet presAssocID="{1780447A-EE1B-4F64-A1D7-EF600604B0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01A1F23-7365-4C2A-9A17-66472DDD1741}" type="pres">
      <dgm:prSet presAssocID="{2EF11E15-C8A5-45E9-8D49-77886EF1AE86}" presName="linNode" presStyleCnt="0"/>
      <dgm:spPr/>
    </dgm:pt>
    <dgm:pt modelId="{4165420F-7800-4DB6-B45E-D442BCC87E29}" type="pres">
      <dgm:prSet presAssocID="{2EF11E15-C8A5-45E9-8D49-77886EF1AE8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650D12-ACEE-48C2-BCEF-207502D160CF}" type="pres">
      <dgm:prSet presAssocID="{2EF11E15-C8A5-45E9-8D49-77886EF1AE8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A47088-A696-4A37-A5AD-C7BCA92C18C2}" type="pres">
      <dgm:prSet presAssocID="{3AD59053-FB44-4958-BD67-E1E6401152B7}" presName="spacing" presStyleCnt="0"/>
      <dgm:spPr/>
    </dgm:pt>
    <dgm:pt modelId="{845BF159-1788-4CAB-9A64-05789733D1ED}" type="pres">
      <dgm:prSet presAssocID="{EFB5B81C-119B-4A16-94F2-1F6A42039A93}" presName="linNode" presStyleCnt="0"/>
      <dgm:spPr/>
    </dgm:pt>
    <dgm:pt modelId="{0FDC1787-3061-4937-B14B-FD81133CA56F}" type="pres">
      <dgm:prSet presAssocID="{EFB5B81C-119B-4A16-94F2-1F6A42039A9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824B66-2176-4B3A-8C90-FA1D3D89024F}" type="pres">
      <dgm:prSet presAssocID="{EFB5B81C-119B-4A16-94F2-1F6A42039A9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E62797A-42D5-4FE7-9CD2-F26EB35ABDEF}" type="presOf" srcId="{FCBC41BC-3761-439A-A108-08F65F7561A2}" destId="{37650D12-ACEE-48C2-BCEF-207502D160CF}" srcOrd="0" destOrd="0" presId="urn:microsoft.com/office/officeart/2005/8/layout/vList6"/>
    <dgm:cxn modelId="{0B2BB975-02F8-423F-9D7D-4EFC3C17AED0}" type="presOf" srcId="{EFB5B81C-119B-4A16-94F2-1F6A42039A93}" destId="{0FDC1787-3061-4937-B14B-FD81133CA56F}" srcOrd="0" destOrd="0" presId="urn:microsoft.com/office/officeart/2005/8/layout/vList6"/>
    <dgm:cxn modelId="{5BD0BD6D-A128-42FA-A397-E57C1BF5EAFD}" type="presOf" srcId="{76BF74B7-8FE4-48DB-813C-58C37B5A4852}" destId="{A0824B66-2176-4B3A-8C90-FA1D3D89024F}" srcOrd="0" destOrd="0" presId="urn:microsoft.com/office/officeart/2005/8/layout/vList6"/>
    <dgm:cxn modelId="{CBAB3B4E-8460-4528-BF3E-D004500C16D7}" type="presOf" srcId="{1780447A-EE1B-4F64-A1D7-EF600604B021}" destId="{14CC90F5-2A46-4C38-BDBA-F4BEA3012AE5}" srcOrd="0" destOrd="0" presId="urn:microsoft.com/office/officeart/2005/8/layout/vList6"/>
    <dgm:cxn modelId="{D1C55373-8C36-4AC9-80A1-9387A87937BD}" srcId="{EFB5B81C-119B-4A16-94F2-1F6A42039A93}" destId="{76BF74B7-8FE4-48DB-813C-58C37B5A4852}" srcOrd="0" destOrd="0" parTransId="{8419A9A8-2A9D-4815-ACA1-ED29F3439B63}" sibTransId="{3E590F6A-ADA3-4C43-9E39-07F0A10C48EE}"/>
    <dgm:cxn modelId="{1C095217-ADA0-40BA-9EDC-E2F80774BBAA}" type="presOf" srcId="{47A0586A-1D87-4845-AAFA-4F490FFD4F10}" destId="{37650D12-ACEE-48C2-BCEF-207502D160CF}" srcOrd="0" destOrd="1" presId="urn:microsoft.com/office/officeart/2005/8/layout/vList6"/>
    <dgm:cxn modelId="{10926A21-96C3-4A2C-8EA4-D71C0866457E}" srcId="{1780447A-EE1B-4F64-A1D7-EF600604B021}" destId="{2EF11E15-C8A5-45E9-8D49-77886EF1AE86}" srcOrd="0" destOrd="0" parTransId="{FC3A1F16-49B4-454E-891E-064A0381566F}" sibTransId="{3AD59053-FB44-4958-BD67-E1E6401152B7}"/>
    <dgm:cxn modelId="{4EDD4B58-5B89-417A-8FD7-0CBBEF17D46F}" type="presOf" srcId="{B60E9425-609A-4E43-8710-67830A9D2A5C}" destId="{A0824B66-2176-4B3A-8C90-FA1D3D89024F}" srcOrd="0" destOrd="1" presId="urn:microsoft.com/office/officeart/2005/8/layout/vList6"/>
    <dgm:cxn modelId="{A8D38310-B7ED-4CF0-BBBD-EF07446E52B6}" type="presOf" srcId="{2EF11E15-C8A5-45E9-8D49-77886EF1AE86}" destId="{4165420F-7800-4DB6-B45E-D442BCC87E29}" srcOrd="0" destOrd="0" presId="urn:microsoft.com/office/officeart/2005/8/layout/vList6"/>
    <dgm:cxn modelId="{DC3577BA-12CF-44D7-9886-9C1D3E402CC8}" srcId="{EFB5B81C-119B-4A16-94F2-1F6A42039A93}" destId="{B60E9425-609A-4E43-8710-67830A9D2A5C}" srcOrd="1" destOrd="0" parTransId="{7DEB3723-8AD2-4132-9F74-3BDE380A97DC}" sibTransId="{30AB0939-1E17-4E93-AD3A-250FB5570406}"/>
    <dgm:cxn modelId="{BD459974-818F-46ED-8E2D-E2E16E84F33F}" srcId="{2EF11E15-C8A5-45E9-8D49-77886EF1AE86}" destId="{47A0586A-1D87-4845-AAFA-4F490FFD4F10}" srcOrd="1" destOrd="0" parTransId="{FB5FE240-45B3-4919-B78C-747B65A488AD}" sibTransId="{79F5FFC7-ED8D-425A-8B36-54C8DC1D3DF0}"/>
    <dgm:cxn modelId="{7A42505D-D5C7-4737-8091-B369E0A5C365}" srcId="{1780447A-EE1B-4F64-A1D7-EF600604B021}" destId="{EFB5B81C-119B-4A16-94F2-1F6A42039A93}" srcOrd="1" destOrd="0" parTransId="{0C7673F9-F04D-442A-98ED-A3DD55048105}" sibTransId="{3E6D7725-3F97-4FED-9137-09841C34F285}"/>
    <dgm:cxn modelId="{2F8BD094-58AC-4352-BAAF-A8C4D0872B05}" srcId="{2EF11E15-C8A5-45E9-8D49-77886EF1AE86}" destId="{FCBC41BC-3761-439A-A108-08F65F7561A2}" srcOrd="0" destOrd="0" parTransId="{D53011F7-35D5-46D0-A801-E7D0F418C972}" sibTransId="{B652109F-3173-4C42-AF8F-509E26289CFE}"/>
    <dgm:cxn modelId="{BEA83BB7-BD51-450E-94DD-87DDED25A021}" type="presParOf" srcId="{14CC90F5-2A46-4C38-BDBA-F4BEA3012AE5}" destId="{A01A1F23-7365-4C2A-9A17-66472DDD1741}" srcOrd="0" destOrd="0" presId="urn:microsoft.com/office/officeart/2005/8/layout/vList6"/>
    <dgm:cxn modelId="{C05B8411-CF2F-4477-9BD1-89AC3BEE7E8D}" type="presParOf" srcId="{A01A1F23-7365-4C2A-9A17-66472DDD1741}" destId="{4165420F-7800-4DB6-B45E-D442BCC87E29}" srcOrd="0" destOrd="0" presId="urn:microsoft.com/office/officeart/2005/8/layout/vList6"/>
    <dgm:cxn modelId="{1179CCFE-B5F9-4BE0-8332-2EF87BA5ECFD}" type="presParOf" srcId="{A01A1F23-7365-4C2A-9A17-66472DDD1741}" destId="{37650D12-ACEE-48C2-BCEF-207502D160CF}" srcOrd="1" destOrd="0" presId="urn:microsoft.com/office/officeart/2005/8/layout/vList6"/>
    <dgm:cxn modelId="{4142B6AE-E331-4B31-9BFE-8C036DEDD0E6}" type="presParOf" srcId="{14CC90F5-2A46-4C38-BDBA-F4BEA3012AE5}" destId="{71A47088-A696-4A37-A5AD-C7BCA92C18C2}" srcOrd="1" destOrd="0" presId="urn:microsoft.com/office/officeart/2005/8/layout/vList6"/>
    <dgm:cxn modelId="{C195F0EF-0F5E-4830-86BB-BEF7317623CC}" type="presParOf" srcId="{14CC90F5-2A46-4C38-BDBA-F4BEA3012AE5}" destId="{845BF159-1788-4CAB-9A64-05789733D1ED}" srcOrd="2" destOrd="0" presId="urn:microsoft.com/office/officeart/2005/8/layout/vList6"/>
    <dgm:cxn modelId="{35687F21-41E8-4D83-BB20-9252EAC04984}" type="presParOf" srcId="{845BF159-1788-4CAB-9A64-05789733D1ED}" destId="{0FDC1787-3061-4937-B14B-FD81133CA56F}" srcOrd="0" destOrd="0" presId="urn:microsoft.com/office/officeart/2005/8/layout/vList6"/>
    <dgm:cxn modelId="{8310F05B-D449-4C6F-A890-1E84C1FFD428}" type="presParOf" srcId="{845BF159-1788-4CAB-9A64-05789733D1ED}" destId="{A0824B66-2176-4B3A-8C90-FA1D3D8902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02F521-0930-49E2-A61F-2E943BCEA4F9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6D7DA3-0AAB-408A-AF96-01E8E072BC2D}">
      <dgm:prSet phldrT="[Testo]"/>
      <dgm:spPr/>
      <dgm:t>
        <a:bodyPr/>
        <a:lstStyle/>
        <a:p>
          <a:r>
            <a:rPr lang="it-IT" dirty="0" smtClean="0"/>
            <a:t>Termine massimo obbligatorio</a:t>
          </a:r>
          <a:endParaRPr lang="it-IT" dirty="0"/>
        </a:p>
      </dgm:t>
    </dgm:pt>
    <dgm:pt modelId="{AEEB010B-2329-485A-A8A6-A7183D493BD5}" type="parTrans" cxnId="{7B43C581-253D-4225-8ABA-5063F363833D}">
      <dgm:prSet/>
      <dgm:spPr/>
      <dgm:t>
        <a:bodyPr/>
        <a:lstStyle/>
        <a:p>
          <a:endParaRPr lang="it-IT"/>
        </a:p>
      </dgm:t>
    </dgm:pt>
    <dgm:pt modelId="{7EA594FB-02C5-4297-9C8B-C565EABA354E}" type="sibTrans" cxnId="{7B43C581-253D-4225-8ABA-5063F363833D}">
      <dgm:prSet/>
      <dgm:spPr/>
      <dgm:t>
        <a:bodyPr/>
        <a:lstStyle/>
        <a:p>
          <a:endParaRPr lang="it-IT"/>
        </a:p>
      </dgm:t>
    </dgm:pt>
    <dgm:pt modelId="{A91B3320-A00D-41A6-BC3D-705507FE2EA1}">
      <dgm:prSet phldrT="[Testo]" custT="1"/>
      <dgm:spPr/>
      <dgm:t>
        <a:bodyPr/>
        <a:lstStyle/>
        <a:p>
          <a:r>
            <a:rPr lang="it-IT" altLang="it-IT" sz="1700" dirty="0" smtClean="0"/>
            <a:t>L’art. 13 </a:t>
          </a:r>
          <a:r>
            <a:rPr lang="it-IT" altLang="it-IT" sz="1700" smtClean="0"/>
            <a:t>della </a:t>
          </a:r>
          <a:r>
            <a:rPr lang="it-IT" altLang="it-IT" sz="2400" smtClean="0"/>
            <a:t>Costituzione</a:t>
          </a:r>
          <a:r>
            <a:rPr lang="it-IT" altLang="it-IT" sz="1700" smtClean="0"/>
            <a:t> prevede che la legge indichi il termine massimo della carcerazione preventiva</a:t>
          </a:r>
          <a:endParaRPr lang="it-IT" sz="1700" dirty="0"/>
        </a:p>
      </dgm:t>
    </dgm:pt>
    <dgm:pt modelId="{19F84A26-29D8-4E22-8870-D05E3548A1A9}" type="parTrans" cxnId="{D4440CBB-BC3B-479B-BA91-071B67EDF3BC}">
      <dgm:prSet/>
      <dgm:spPr/>
      <dgm:t>
        <a:bodyPr/>
        <a:lstStyle/>
        <a:p>
          <a:endParaRPr lang="it-IT"/>
        </a:p>
      </dgm:t>
    </dgm:pt>
    <dgm:pt modelId="{30E17649-94CF-4CE6-971A-820F5B31C28E}" type="sibTrans" cxnId="{D4440CBB-BC3B-479B-BA91-071B67EDF3BC}">
      <dgm:prSet/>
      <dgm:spPr/>
      <dgm:t>
        <a:bodyPr/>
        <a:lstStyle/>
        <a:p>
          <a:endParaRPr lang="it-IT"/>
        </a:p>
      </dgm:t>
    </dgm:pt>
    <dgm:pt modelId="{4E2EFAA7-605E-4948-88BB-896EF43CE3D9}">
      <dgm:prSet phldrT="[Testo]"/>
      <dgm:spPr/>
      <dgm:t>
        <a:bodyPr/>
        <a:lstStyle/>
        <a:p>
          <a:r>
            <a:rPr lang="it-IT" dirty="0" smtClean="0"/>
            <a:t>La pena deve seguire la condanna</a:t>
          </a:r>
          <a:endParaRPr lang="it-IT" dirty="0"/>
        </a:p>
      </dgm:t>
    </dgm:pt>
    <dgm:pt modelId="{F30A9D5A-EBDF-4B34-9CCF-164DC84E1C33}" type="parTrans" cxnId="{3425A838-F768-4921-B542-28DBE56B853E}">
      <dgm:prSet/>
      <dgm:spPr/>
      <dgm:t>
        <a:bodyPr/>
        <a:lstStyle/>
        <a:p>
          <a:endParaRPr lang="it-IT"/>
        </a:p>
      </dgm:t>
    </dgm:pt>
    <dgm:pt modelId="{A92B35D4-3ABB-4971-9FE5-8B0DD809BF4C}" type="sibTrans" cxnId="{3425A838-F768-4921-B542-28DBE56B853E}">
      <dgm:prSet/>
      <dgm:spPr/>
      <dgm:t>
        <a:bodyPr/>
        <a:lstStyle/>
        <a:p>
          <a:endParaRPr lang="it-IT"/>
        </a:p>
      </dgm:t>
    </dgm:pt>
    <dgm:pt modelId="{19AE307B-3B82-4B35-8B5B-485F7C7AB602}">
      <dgm:prSet phldrT="[Testo]" custT="1"/>
      <dgm:spPr/>
      <dgm:t>
        <a:bodyPr/>
        <a:lstStyle/>
        <a:p>
          <a:r>
            <a:rPr lang="it-IT" altLang="it-IT" sz="2000" dirty="0" smtClean="0"/>
            <a:t>L’art. 27 della Costituzione vieta che la pena sia antecedente la condanna</a:t>
          </a:r>
          <a:endParaRPr lang="it-IT" sz="2000" dirty="0"/>
        </a:p>
      </dgm:t>
    </dgm:pt>
    <dgm:pt modelId="{0F14687D-F0C5-48B0-9186-0116C72F89DD}" type="parTrans" cxnId="{41B5F43F-922D-45F6-98A1-693D432C24DB}">
      <dgm:prSet/>
      <dgm:spPr/>
      <dgm:t>
        <a:bodyPr/>
        <a:lstStyle/>
        <a:p>
          <a:endParaRPr lang="it-IT"/>
        </a:p>
      </dgm:t>
    </dgm:pt>
    <dgm:pt modelId="{0A9F2687-39C3-4847-903A-72011DAB05B5}" type="sibTrans" cxnId="{41B5F43F-922D-45F6-98A1-693D432C24DB}">
      <dgm:prSet/>
      <dgm:spPr/>
      <dgm:t>
        <a:bodyPr/>
        <a:lstStyle/>
        <a:p>
          <a:endParaRPr lang="it-IT"/>
        </a:p>
      </dgm:t>
    </dgm:pt>
    <dgm:pt modelId="{EA7A41E2-3F25-4896-8514-28850A5FED46}">
      <dgm:prSet phldrT="[Testo]"/>
      <dgm:spPr/>
      <dgm:t>
        <a:bodyPr/>
        <a:lstStyle/>
        <a:p>
          <a:r>
            <a:rPr lang="it-IT" dirty="0" smtClean="0"/>
            <a:t>Termini specifici nel </a:t>
          </a:r>
          <a:r>
            <a:rPr lang="it-IT" dirty="0" err="1" smtClean="0"/>
            <a:t>cpp</a:t>
          </a:r>
          <a:endParaRPr lang="it-IT" dirty="0"/>
        </a:p>
      </dgm:t>
    </dgm:pt>
    <dgm:pt modelId="{67E3FCFE-560D-4CFF-9FE8-92678B3F0386}" type="parTrans" cxnId="{C71BCFC0-511E-41DE-9201-6BCB70E52742}">
      <dgm:prSet/>
      <dgm:spPr/>
      <dgm:t>
        <a:bodyPr/>
        <a:lstStyle/>
        <a:p>
          <a:endParaRPr lang="it-IT"/>
        </a:p>
      </dgm:t>
    </dgm:pt>
    <dgm:pt modelId="{329A85F4-AB6A-40B4-929F-CE452AC10271}" type="sibTrans" cxnId="{C71BCFC0-511E-41DE-9201-6BCB70E52742}">
      <dgm:prSet/>
      <dgm:spPr/>
      <dgm:t>
        <a:bodyPr/>
        <a:lstStyle/>
        <a:p>
          <a:endParaRPr lang="it-IT"/>
        </a:p>
      </dgm:t>
    </dgm:pt>
    <dgm:pt modelId="{31F47C59-9B66-4D34-9F5A-AA05256D4E5A}">
      <dgm:prSet/>
      <dgm:spPr/>
      <dgm:t>
        <a:bodyPr/>
        <a:lstStyle/>
        <a:p>
          <a:r>
            <a:rPr lang="it-IT" altLang="it-IT" smtClean="0"/>
            <a:t>I termini sono indicati dall’art. 303 C.P.P. e sono distinti in </a:t>
          </a:r>
          <a:r>
            <a:rPr lang="it-IT" altLang="it-IT" b="1" i="1" smtClean="0"/>
            <a:t>intermedi o di fase</a:t>
          </a:r>
          <a:r>
            <a:rPr lang="it-IT" altLang="it-IT" smtClean="0"/>
            <a:t>, legati a determinate fasi del procedimento, e </a:t>
          </a:r>
          <a:r>
            <a:rPr lang="it-IT" altLang="it-IT" b="1" i="1" smtClean="0"/>
            <a:t>massimi</a:t>
          </a:r>
          <a:r>
            <a:rPr lang="it-IT" altLang="it-IT" smtClean="0"/>
            <a:t> legati alla sentenza irrevocabile</a:t>
          </a:r>
          <a:endParaRPr lang="it-IT"/>
        </a:p>
      </dgm:t>
    </dgm:pt>
    <dgm:pt modelId="{861884DA-7236-409D-98B6-3488C4386F3A}" type="parTrans" cxnId="{DE078047-7740-4591-B9A7-20C833CC6E49}">
      <dgm:prSet/>
      <dgm:spPr/>
      <dgm:t>
        <a:bodyPr/>
        <a:lstStyle/>
        <a:p>
          <a:endParaRPr lang="it-IT"/>
        </a:p>
      </dgm:t>
    </dgm:pt>
    <dgm:pt modelId="{0EE39D17-182A-4856-9EC7-F1C7E4AAA2C2}" type="sibTrans" cxnId="{DE078047-7740-4591-B9A7-20C833CC6E49}">
      <dgm:prSet/>
      <dgm:spPr/>
      <dgm:t>
        <a:bodyPr/>
        <a:lstStyle/>
        <a:p>
          <a:endParaRPr lang="it-IT"/>
        </a:p>
      </dgm:t>
    </dgm:pt>
    <dgm:pt modelId="{BE526687-BB15-4899-9C77-F5988D75D58F}" type="pres">
      <dgm:prSet presAssocID="{DA02F521-0930-49E2-A61F-2E943BCEA4F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CCD1D0EC-48DD-4B39-A8A7-48AD6D247FA3}" type="pres">
      <dgm:prSet presAssocID="{FB6D7DA3-0AAB-408A-AF96-01E8E072BC2D}" presName="compositeNode" presStyleCnt="0">
        <dgm:presLayoutVars>
          <dgm:bulletEnabled val="1"/>
        </dgm:presLayoutVars>
      </dgm:prSet>
      <dgm:spPr/>
    </dgm:pt>
    <dgm:pt modelId="{D946F515-9DDB-4A71-95D6-47C05729AA97}" type="pres">
      <dgm:prSet presAssocID="{FB6D7DA3-0AAB-408A-AF96-01E8E072BC2D}" presName="image" presStyleLbl="fgImgPlace1" presStyleIdx="0" presStyleCnt="3"/>
      <dgm:spPr>
        <a:prstGeom prst="star6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20DACE1-1952-4586-B1EA-0794B513229E}" type="pres">
      <dgm:prSet presAssocID="{FB6D7DA3-0AAB-408A-AF96-01E8E072BC2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CBC0CD-4EBF-4B81-9DC9-035B3143331C}" type="pres">
      <dgm:prSet presAssocID="{FB6D7DA3-0AAB-408A-AF96-01E8E072BC2D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9CD8D0-6A6F-4ED2-9B2D-6FFC87D5F89E}" type="pres">
      <dgm:prSet presAssocID="{7EA594FB-02C5-4297-9C8B-C565EABA354E}" presName="sibTrans" presStyleCnt="0"/>
      <dgm:spPr/>
    </dgm:pt>
    <dgm:pt modelId="{699B0815-012B-4062-B414-8458B1403754}" type="pres">
      <dgm:prSet presAssocID="{4E2EFAA7-605E-4948-88BB-896EF43CE3D9}" presName="compositeNode" presStyleCnt="0">
        <dgm:presLayoutVars>
          <dgm:bulletEnabled val="1"/>
        </dgm:presLayoutVars>
      </dgm:prSet>
      <dgm:spPr/>
    </dgm:pt>
    <dgm:pt modelId="{6A63737F-CE73-4BC2-BBD4-D89B5CE6E433}" type="pres">
      <dgm:prSet presAssocID="{4E2EFAA7-605E-4948-88BB-896EF43CE3D9}" presName="image" presStyleLbl="fgImgPlace1" presStyleIdx="1" presStyleCnt="3"/>
      <dgm:spPr>
        <a:prstGeom prst="star6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C0DF220-6168-4F36-92DE-71366F16865F}" type="pres">
      <dgm:prSet presAssocID="{4E2EFAA7-605E-4948-88BB-896EF43CE3D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9D9440-4BCB-4D55-9099-5E8401A4E649}" type="pres">
      <dgm:prSet presAssocID="{4E2EFAA7-605E-4948-88BB-896EF43CE3D9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245FA8-84D2-4F15-B07A-7C5A36B88990}" type="pres">
      <dgm:prSet presAssocID="{A92B35D4-3ABB-4971-9FE5-8B0DD809BF4C}" presName="sibTrans" presStyleCnt="0"/>
      <dgm:spPr/>
    </dgm:pt>
    <dgm:pt modelId="{3DAEBDB6-AB08-4CE7-A5C6-5BB7CBB5DDDC}" type="pres">
      <dgm:prSet presAssocID="{EA7A41E2-3F25-4896-8514-28850A5FED46}" presName="compositeNode" presStyleCnt="0">
        <dgm:presLayoutVars>
          <dgm:bulletEnabled val="1"/>
        </dgm:presLayoutVars>
      </dgm:prSet>
      <dgm:spPr/>
    </dgm:pt>
    <dgm:pt modelId="{D4C01ACF-1019-4785-BCEC-933B8D4B31DD}" type="pres">
      <dgm:prSet presAssocID="{EA7A41E2-3F25-4896-8514-28850A5FED46}" presName="image" presStyleLbl="fgImgPlace1" presStyleIdx="2" presStyleCnt="3"/>
      <dgm:spPr>
        <a:prstGeom prst="star6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F026AC1-C3BA-446A-99A3-3E3AE90037F4}" type="pres">
      <dgm:prSet presAssocID="{EA7A41E2-3F25-4896-8514-28850A5FED4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DD3140-F687-4F2F-AD00-337AC7CDF1D9}" type="pres">
      <dgm:prSet presAssocID="{EA7A41E2-3F25-4896-8514-28850A5FED46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CBDD03-9F5E-4ABF-B750-053FBDE75DAF}" type="presOf" srcId="{EA7A41E2-3F25-4896-8514-28850A5FED46}" destId="{93DD3140-F687-4F2F-AD00-337AC7CDF1D9}" srcOrd="0" destOrd="0" presId="urn:microsoft.com/office/officeart/2005/8/layout/hList2#1"/>
    <dgm:cxn modelId="{DE078047-7740-4591-B9A7-20C833CC6E49}" srcId="{EA7A41E2-3F25-4896-8514-28850A5FED46}" destId="{31F47C59-9B66-4D34-9F5A-AA05256D4E5A}" srcOrd="0" destOrd="0" parTransId="{861884DA-7236-409D-98B6-3488C4386F3A}" sibTransId="{0EE39D17-182A-4856-9EC7-F1C7E4AAA2C2}"/>
    <dgm:cxn modelId="{B3604E59-BE68-4879-BA47-CD8CBAADD17E}" type="presOf" srcId="{19AE307B-3B82-4B35-8B5B-485F7C7AB602}" destId="{FC0DF220-6168-4F36-92DE-71366F16865F}" srcOrd="0" destOrd="0" presId="urn:microsoft.com/office/officeart/2005/8/layout/hList2#1"/>
    <dgm:cxn modelId="{7B43C581-253D-4225-8ABA-5063F363833D}" srcId="{DA02F521-0930-49E2-A61F-2E943BCEA4F9}" destId="{FB6D7DA3-0AAB-408A-AF96-01E8E072BC2D}" srcOrd="0" destOrd="0" parTransId="{AEEB010B-2329-485A-A8A6-A7183D493BD5}" sibTransId="{7EA594FB-02C5-4297-9C8B-C565EABA354E}"/>
    <dgm:cxn modelId="{BCFE4477-323B-499E-BA2B-2A6F8FEC8979}" type="presOf" srcId="{A91B3320-A00D-41A6-BC3D-705507FE2EA1}" destId="{620DACE1-1952-4586-B1EA-0794B513229E}" srcOrd="0" destOrd="0" presId="urn:microsoft.com/office/officeart/2005/8/layout/hList2#1"/>
    <dgm:cxn modelId="{3425A838-F768-4921-B542-28DBE56B853E}" srcId="{DA02F521-0930-49E2-A61F-2E943BCEA4F9}" destId="{4E2EFAA7-605E-4948-88BB-896EF43CE3D9}" srcOrd="1" destOrd="0" parTransId="{F30A9D5A-EBDF-4B34-9CCF-164DC84E1C33}" sibTransId="{A92B35D4-3ABB-4971-9FE5-8B0DD809BF4C}"/>
    <dgm:cxn modelId="{C71BCFC0-511E-41DE-9201-6BCB70E52742}" srcId="{DA02F521-0930-49E2-A61F-2E943BCEA4F9}" destId="{EA7A41E2-3F25-4896-8514-28850A5FED46}" srcOrd="2" destOrd="0" parTransId="{67E3FCFE-560D-4CFF-9FE8-92678B3F0386}" sibTransId="{329A85F4-AB6A-40B4-929F-CE452AC10271}"/>
    <dgm:cxn modelId="{721FBFD0-8744-4483-95D1-8CBE21ACD8C7}" type="presOf" srcId="{31F47C59-9B66-4D34-9F5A-AA05256D4E5A}" destId="{EF026AC1-C3BA-446A-99A3-3E3AE90037F4}" srcOrd="0" destOrd="0" presId="urn:microsoft.com/office/officeart/2005/8/layout/hList2#1"/>
    <dgm:cxn modelId="{471632DD-93A8-4C6A-8F4C-A72939CE1D57}" type="presOf" srcId="{FB6D7DA3-0AAB-408A-AF96-01E8E072BC2D}" destId="{47CBC0CD-4EBF-4B81-9DC9-035B3143331C}" srcOrd="0" destOrd="0" presId="urn:microsoft.com/office/officeart/2005/8/layout/hList2#1"/>
    <dgm:cxn modelId="{D4440CBB-BC3B-479B-BA91-071B67EDF3BC}" srcId="{FB6D7DA3-0AAB-408A-AF96-01E8E072BC2D}" destId="{A91B3320-A00D-41A6-BC3D-705507FE2EA1}" srcOrd="0" destOrd="0" parTransId="{19F84A26-29D8-4E22-8870-D05E3548A1A9}" sibTransId="{30E17649-94CF-4CE6-971A-820F5B31C28E}"/>
    <dgm:cxn modelId="{69936B41-4241-41C6-A8C3-0892AD09E4E2}" type="presOf" srcId="{DA02F521-0930-49E2-A61F-2E943BCEA4F9}" destId="{BE526687-BB15-4899-9C77-F5988D75D58F}" srcOrd="0" destOrd="0" presId="urn:microsoft.com/office/officeart/2005/8/layout/hList2#1"/>
    <dgm:cxn modelId="{41B5F43F-922D-45F6-98A1-693D432C24DB}" srcId="{4E2EFAA7-605E-4948-88BB-896EF43CE3D9}" destId="{19AE307B-3B82-4B35-8B5B-485F7C7AB602}" srcOrd="0" destOrd="0" parTransId="{0F14687D-F0C5-48B0-9186-0116C72F89DD}" sibTransId="{0A9F2687-39C3-4847-903A-72011DAB05B5}"/>
    <dgm:cxn modelId="{B287C443-A083-4F6C-94CC-24978C631618}" type="presOf" srcId="{4E2EFAA7-605E-4948-88BB-896EF43CE3D9}" destId="{0A9D9440-4BCB-4D55-9099-5E8401A4E649}" srcOrd="0" destOrd="0" presId="urn:microsoft.com/office/officeart/2005/8/layout/hList2#1"/>
    <dgm:cxn modelId="{92D81720-D8C6-44DF-9C22-4A5AEDFB9C94}" type="presParOf" srcId="{BE526687-BB15-4899-9C77-F5988D75D58F}" destId="{CCD1D0EC-48DD-4B39-A8A7-48AD6D247FA3}" srcOrd="0" destOrd="0" presId="urn:microsoft.com/office/officeart/2005/8/layout/hList2#1"/>
    <dgm:cxn modelId="{A6E81E43-8524-4CB0-9533-6ED558EC402D}" type="presParOf" srcId="{CCD1D0EC-48DD-4B39-A8A7-48AD6D247FA3}" destId="{D946F515-9DDB-4A71-95D6-47C05729AA97}" srcOrd="0" destOrd="0" presId="urn:microsoft.com/office/officeart/2005/8/layout/hList2#1"/>
    <dgm:cxn modelId="{09F21155-24F3-4CC6-9F28-2FF83534DBBB}" type="presParOf" srcId="{CCD1D0EC-48DD-4B39-A8A7-48AD6D247FA3}" destId="{620DACE1-1952-4586-B1EA-0794B513229E}" srcOrd="1" destOrd="0" presId="urn:microsoft.com/office/officeart/2005/8/layout/hList2#1"/>
    <dgm:cxn modelId="{3C43174E-06C1-45B1-BA2A-82D9B272CEC0}" type="presParOf" srcId="{CCD1D0EC-48DD-4B39-A8A7-48AD6D247FA3}" destId="{47CBC0CD-4EBF-4B81-9DC9-035B3143331C}" srcOrd="2" destOrd="0" presId="urn:microsoft.com/office/officeart/2005/8/layout/hList2#1"/>
    <dgm:cxn modelId="{3AF0CA39-50D8-4FFD-B39F-3674EBB595BF}" type="presParOf" srcId="{BE526687-BB15-4899-9C77-F5988D75D58F}" destId="{BE9CD8D0-6A6F-4ED2-9B2D-6FFC87D5F89E}" srcOrd="1" destOrd="0" presId="urn:microsoft.com/office/officeart/2005/8/layout/hList2#1"/>
    <dgm:cxn modelId="{85FC8C65-D5FA-4BE9-B0B5-CC126E0FDBDE}" type="presParOf" srcId="{BE526687-BB15-4899-9C77-F5988D75D58F}" destId="{699B0815-012B-4062-B414-8458B1403754}" srcOrd="2" destOrd="0" presId="urn:microsoft.com/office/officeart/2005/8/layout/hList2#1"/>
    <dgm:cxn modelId="{01AED20B-1D0F-4F0B-A350-8B5B4C176366}" type="presParOf" srcId="{699B0815-012B-4062-B414-8458B1403754}" destId="{6A63737F-CE73-4BC2-BBD4-D89B5CE6E433}" srcOrd="0" destOrd="0" presId="urn:microsoft.com/office/officeart/2005/8/layout/hList2#1"/>
    <dgm:cxn modelId="{DDE92946-2DB2-49FE-9816-AB365CBF5DA4}" type="presParOf" srcId="{699B0815-012B-4062-B414-8458B1403754}" destId="{FC0DF220-6168-4F36-92DE-71366F16865F}" srcOrd="1" destOrd="0" presId="urn:microsoft.com/office/officeart/2005/8/layout/hList2#1"/>
    <dgm:cxn modelId="{84AD0D63-B34D-48DB-A455-565EBA8D219C}" type="presParOf" srcId="{699B0815-012B-4062-B414-8458B1403754}" destId="{0A9D9440-4BCB-4D55-9099-5E8401A4E649}" srcOrd="2" destOrd="0" presId="urn:microsoft.com/office/officeart/2005/8/layout/hList2#1"/>
    <dgm:cxn modelId="{AEDF45B9-6A3A-4623-9610-86012ED0A0C3}" type="presParOf" srcId="{BE526687-BB15-4899-9C77-F5988D75D58F}" destId="{67245FA8-84D2-4F15-B07A-7C5A36B88990}" srcOrd="3" destOrd="0" presId="urn:microsoft.com/office/officeart/2005/8/layout/hList2#1"/>
    <dgm:cxn modelId="{D445F02A-6293-4396-BC1C-6BC7EA032458}" type="presParOf" srcId="{BE526687-BB15-4899-9C77-F5988D75D58F}" destId="{3DAEBDB6-AB08-4CE7-A5C6-5BB7CBB5DDDC}" srcOrd="4" destOrd="0" presId="urn:microsoft.com/office/officeart/2005/8/layout/hList2#1"/>
    <dgm:cxn modelId="{376422B9-D705-4AC1-9FE0-82F4D6612784}" type="presParOf" srcId="{3DAEBDB6-AB08-4CE7-A5C6-5BB7CBB5DDDC}" destId="{D4C01ACF-1019-4785-BCEC-933B8D4B31DD}" srcOrd="0" destOrd="0" presId="urn:microsoft.com/office/officeart/2005/8/layout/hList2#1"/>
    <dgm:cxn modelId="{0C421504-1743-463C-85C1-60357026B969}" type="presParOf" srcId="{3DAEBDB6-AB08-4CE7-A5C6-5BB7CBB5DDDC}" destId="{EF026AC1-C3BA-446A-99A3-3E3AE90037F4}" srcOrd="1" destOrd="0" presId="urn:microsoft.com/office/officeart/2005/8/layout/hList2#1"/>
    <dgm:cxn modelId="{187C256E-2156-479D-A9A4-AAFE54DA511A}" type="presParOf" srcId="{3DAEBDB6-AB08-4CE7-A5C6-5BB7CBB5DDDC}" destId="{93DD3140-F687-4F2F-AD00-337AC7CDF1D9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3E7212-B491-45A2-B4A3-9A83CD7ADC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EE2DBBF-800D-4277-9E28-823AEDF2DC6F}">
      <dgm:prSet phldrT="[Testo]"/>
      <dgm:spPr/>
      <dgm:t>
        <a:bodyPr/>
        <a:lstStyle/>
        <a:p>
          <a:r>
            <a:rPr lang="it-IT" dirty="0" smtClean="0"/>
            <a:t>RIESAME  art. 309 </a:t>
          </a:r>
          <a:r>
            <a:rPr lang="it-IT" dirty="0" err="1" smtClean="0"/>
            <a:t>cpp</a:t>
          </a:r>
          <a:endParaRPr lang="it-IT" dirty="0"/>
        </a:p>
      </dgm:t>
    </dgm:pt>
    <dgm:pt modelId="{D52FBE9C-DB26-4712-BE3C-30C78B127C5D}" type="parTrans" cxnId="{1148D5E1-4CF9-4F93-9D91-B3EC67B15429}">
      <dgm:prSet/>
      <dgm:spPr/>
      <dgm:t>
        <a:bodyPr/>
        <a:lstStyle/>
        <a:p>
          <a:endParaRPr lang="it-IT"/>
        </a:p>
      </dgm:t>
    </dgm:pt>
    <dgm:pt modelId="{8ED472D4-43DA-45A6-B594-70F67A6BB966}" type="sibTrans" cxnId="{1148D5E1-4CF9-4F93-9D91-B3EC67B15429}">
      <dgm:prSet/>
      <dgm:spPr/>
      <dgm:t>
        <a:bodyPr/>
        <a:lstStyle/>
        <a:p>
          <a:endParaRPr lang="it-IT"/>
        </a:p>
      </dgm:t>
    </dgm:pt>
    <dgm:pt modelId="{C7508806-924A-4FB4-A8B2-48DE214156C3}">
      <dgm:prSet phldrT="[Testo]"/>
      <dgm:spPr/>
      <dgm:t>
        <a:bodyPr/>
        <a:lstStyle/>
        <a:p>
          <a:r>
            <a:rPr lang="it-IT" dirty="0" smtClean="0"/>
            <a:t>APPELLO art. 310 </a:t>
          </a:r>
          <a:r>
            <a:rPr lang="it-IT" dirty="0" err="1" smtClean="0"/>
            <a:t>cpp</a:t>
          </a:r>
          <a:endParaRPr lang="it-IT" dirty="0"/>
        </a:p>
      </dgm:t>
    </dgm:pt>
    <dgm:pt modelId="{609DE53D-3F82-4E58-9BEF-23C7606701EC}" type="parTrans" cxnId="{B3D0DD70-E97F-4B37-9B2B-136BB436E843}">
      <dgm:prSet/>
      <dgm:spPr/>
      <dgm:t>
        <a:bodyPr/>
        <a:lstStyle/>
        <a:p>
          <a:endParaRPr lang="it-IT"/>
        </a:p>
      </dgm:t>
    </dgm:pt>
    <dgm:pt modelId="{87079DC7-D219-49D3-8108-DCE1508FB2A7}" type="sibTrans" cxnId="{B3D0DD70-E97F-4B37-9B2B-136BB436E843}">
      <dgm:prSet/>
      <dgm:spPr/>
      <dgm:t>
        <a:bodyPr/>
        <a:lstStyle/>
        <a:p>
          <a:endParaRPr lang="it-IT"/>
        </a:p>
      </dgm:t>
    </dgm:pt>
    <dgm:pt modelId="{749DE22A-7B3D-4824-904A-105CDC4BD934}">
      <dgm:prSet phldrT="[Testo]"/>
      <dgm:spPr/>
      <dgm:t>
        <a:bodyPr/>
        <a:lstStyle/>
        <a:p>
          <a:r>
            <a:rPr lang="it-IT" dirty="0" smtClean="0"/>
            <a:t>CASSAZIONE</a:t>
          </a:r>
          <a:endParaRPr lang="it-IT" dirty="0"/>
        </a:p>
      </dgm:t>
    </dgm:pt>
    <dgm:pt modelId="{7DE8A09B-E989-4C17-9881-020C74DDC124}" type="parTrans" cxnId="{B0340DFC-606D-4768-B282-D56593FE201D}">
      <dgm:prSet/>
      <dgm:spPr/>
      <dgm:t>
        <a:bodyPr/>
        <a:lstStyle/>
        <a:p>
          <a:endParaRPr lang="it-IT"/>
        </a:p>
      </dgm:t>
    </dgm:pt>
    <dgm:pt modelId="{115A5822-0174-44C3-83A1-212A85979FFB}" type="sibTrans" cxnId="{B0340DFC-606D-4768-B282-D56593FE201D}">
      <dgm:prSet/>
      <dgm:spPr/>
      <dgm:t>
        <a:bodyPr/>
        <a:lstStyle/>
        <a:p>
          <a:endParaRPr lang="it-IT"/>
        </a:p>
      </dgm:t>
    </dgm:pt>
    <dgm:pt modelId="{0DD78EA1-CF8E-4A8C-84F6-E5C86EB00DFC}">
      <dgm:prSet/>
      <dgm:spPr/>
      <dgm:t>
        <a:bodyPr/>
        <a:lstStyle/>
        <a:p>
          <a:r>
            <a:rPr lang="it-IT" dirty="0" smtClean="0"/>
            <a:t>Solo contro ordinanze che applicano per la prima volta  la misura coercitiva;</a:t>
          </a:r>
          <a:endParaRPr lang="it-IT" dirty="0"/>
        </a:p>
      </dgm:t>
    </dgm:pt>
    <dgm:pt modelId="{D0622664-8861-4E6D-B7F0-703B9F359192}" type="parTrans" cxnId="{051C0C29-1BB7-41D0-89A2-0B37CAAF64AD}">
      <dgm:prSet/>
      <dgm:spPr/>
      <dgm:t>
        <a:bodyPr/>
        <a:lstStyle/>
        <a:p>
          <a:endParaRPr lang="it-IT"/>
        </a:p>
      </dgm:t>
    </dgm:pt>
    <dgm:pt modelId="{763D5103-B479-41F0-B433-379D9BA80ECB}" type="sibTrans" cxnId="{051C0C29-1BB7-41D0-89A2-0B37CAAF64AD}">
      <dgm:prSet/>
      <dgm:spPr/>
      <dgm:t>
        <a:bodyPr/>
        <a:lstStyle/>
        <a:p>
          <a:endParaRPr lang="it-IT"/>
        </a:p>
      </dgm:t>
    </dgm:pt>
    <dgm:pt modelId="{DA8456C6-0967-4DEA-B452-BEFF0E1AAA25}">
      <dgm:prSet/>
      <dgm:spPr/>
      <dgm:t>
        <a:bodyPr/>
        <a:lstStyle/>
        <a:p>
          <a:r>
            <a:rPr lang="it-IT" dirty="0" smtClean="0"/>
            <a:t>Può essere esperito solo dall’indagato/imputato o dal suo difensore;</a:t>
          </a:r>
          <a:endParaRPr lang="it-IT" dirty="0"/>
        </a:p>
      </dgm:t>
    </dgm:pt>
    <dgm:pt modelId="{3868DD80-C7ED-414F-B354-533B1E8BC49C}" type="parTrans" cxnId="{0E635176-67AC-40C3-990E-5872B58B4D7D}">
      <dgm:prSet/>
      <dgm:spPr/>
      <dgm:t>
        <a:bodyPr/>
        <a:lstStyle/>
        <a:p>
          <a:endParaRPr lang="it-IT"/>
        </a:p>
      </dgm:t>
    </dgm:pt>
    <dgm:pt modelId="{7C3CF66C-710E-498D-BB17-988E7F789047}" type="sibTrans" cxnId="{0E635176-67AC-40C3-990E-5872B58B4D7D}">
      <dgm:prSet/>
      <dgm:spPr/>
      <dgm:t>
        <a:bodyPr/>
        <a:lstStyle/>
        <a:p>
          <a:endParaRPr lang="it-IT"/>
        </a:p>
      </dgm:t>
    </dgm:pt>
    <dgm:pt modelId="{D39DF504-1E91-4855-B58A-DDDC76F096B8}">
      <dgm:prSet/>
      <dgm:spPr/>
      <dgm:t>
        <a:bodyPr/>
        <a:lstStyle/>
        <a:p>
          <a:r>
            <a:rPr lang="it-IT" dirty="0" smtClean="0"/>
            <a:t>Contro ordinanze che NON applicano la misura coercitiva oppure che decidono per la seconda volta sulla misura;</a:t>
          </a:r>
          <a:endParaRPr lang="it-IT" dirty="0"/>
        </a:p>
      </dgm:t>
    </dgm:pt>
    <dgm:pt modelId="{15E113B3-D926-4E29-A115-6E1B4CF17AFC}" type="parTrans" cxnId="{C451916A-6D64-421C-81F6-23C3C1BA6832}">
      <dgm:prSet/>
      <dgm:spPr/>
      <dgm:t>
        <a:bodyPr/>
        <a:lstStyle/>
        <a:p>
          <a:endParaRPr lang="it-IT"/>
        </a:p>
      </dgm:t>
    </dgm:pt>
    <dgm:pt modelId="{224B8DF8-86B4-4ADA-8DEF-79B118DB6F32}" type="sibTrans" cxnId="{C451916A-6D64-421C-81F6-23C3C1BA6832}">
      <dgm:prSet/>
      <dgm:spPr/>
      <dgm:t>
        <a:bodyPr/>
        <a:lstStyle/>
        <a:p>
          <a:endParaRPr lang="it-IT"/>
        </a:p>
      </dgm:t>
    </dgm:pt>
    <dgm:pt modelId="{CB4BFC28-3603-452C-938A-01AB70AE5689}">
      <dgm:prSet/>
      <dgm:spPr/>
      <dgm:t>
        <a:bodyPr/>
        <a:lstStyle/>
        <a:p>
          <a:r>
            <a:rPr lang="it-IT" dirty="0" smtClean="0"/>
            <a:t>Può essere esperito dal P.M. o dal difensore</a:t>
          </a:r>
          <a:endParaRPr lang="it-IT" dirty="0"/>
        </a:p>
      </dgm:t>
    </dgm:pt>
    <dgm:pt modelId="{7FD11C85-C837-49DE-A444-35A929ABB1F9}" type="parTrans" cxnId="{21BB9185-F197-4295-9654-151BBCD82A10}">
      <dgm:prSet/>
      <dgm:spPr/>
      <dgm:t>
        <a:bodyPr/>
        <a:lstStyle/>
        <a:p>
          <a:endParaRPr lang="it-IT"/>
        </a:p>
      </dgm:t>
    </dgm:pt>
    <dgm:pt modelId="{B935B045-6C66-47DF-98B2-12F33D77EE11}" type="sibTrans" cxnId="{21BB9185-F197-4295-9654-151BBCD82A10}">
      <dgm:prSet/>
      <dgm:spPr/>
      <dgm:t>
        <a:bodyPr/>
        <a:lstStyle/>
        <a:p>
          <a:endParaRPr lang="it-IT"/>
        </a:p>
      </dgm:t>
    </dgm:pt>
    <dgm:pt modelId="{1E2A360F-D68E-43D4-A02A-D3BCDB635047}">
      <dgm:prSet/>
      <dgm:spPr/>
      <dgm:t>
        <a:bodyPr/>
        <a:lstStyle/>
        <a:p>
          <a:r>
            <a:rPr lang="it-IT" dirty="0" smtClean="0"/>
            <a:t>Può essere esperito sia dal P.M. che dalle parti </a:t>
          </a:r>
          <a:endParaRPr lang="it-IT" dirty="0"/>
        </a:p>
      </dgm:t>
    </dgm:pt>
    <dgm:pt modelId="{32B0F056-86FE-4574-9C3E-2046539BC20F}" type="parTrans" cxnId="{B20BEA2F-CBBA-4994-A556-D9F9C298E311}">
      <dgm:prSet/>
      <dgm:spPr/>
      <dgm:t>
        <a:bodyPr/>
        <a:lstStyle/>
        <a:p>
          <a:endParaRPr lang="it-IT"/>
        </a:p>
      </dgm:t>
    </dgm:pt>
    <dgm:pt modelId="{777F6587-1AF7-412B-BCE2-A65996A36BD4}" type="sibTrans" cxnId="{B20BEA2F-CBBA-4994-A556-D9F9C298E311}">
      <dgm:prSet/>
      <dgm:spPr/>
      <dgm:t>
        <a:bodyPr/>
        <a:lstStyle/>
        <a:p>
          <a:endParaRPr lang="it-IT"/>
        </a:p>
      </dgm:t>
    </dgm:pt>
    <dgm:pt modelId="{9F43EE83-C9AF-41B9-A505-7DC2E61E0D47}">
      <dgm:prSet/>
      <dgm:spPr/>
      <dgm:t>
        <a:bodyPr/>
        <a:lstStyle/>
        <a:p>
          <a:r>
            <a:rPr lang="it-IT" dirty="0" smtClean="0"/>
            <a:t>Contro tutte le ordinanze emesse dal Tribunale del Riesame nonché ricorso per </a:t>
          </a:r>
          <a:r>
            <a:rPr lang="it-IT" dirty="0" err="1" smtClean="0"/>
            <a:t>saltum</a:t>
          </a:r>
          <a:r>
            <a:rPr lang="it-IT" dirty="0" smtClean="0"/>
            <a:t> del difensore contro le ordinanze che applicano per la prima volta la misura coercitiva</a:t>
          </a:r>
          <a:endParaRPr lang="it-IT" dirty="0"/>
        </a:p>
      </dgm:t>
    </dgm:pt>
    <dgm:pt modelId="{0843DFCF-3E7E-4440-A3B9-65C1900B9D60}" type="parTrans" cxnId="{2C360AAF-A1BB-46D5-80A7-ECE3FC3FF7B7}">
      <dgm:prSet/>
      <dgm:spPr/>
      <dgm:t>
        <a:bodyPr/>
        <a:lstStyle/>
        <a:p>
          <a:endParaRPr lang="it-IT"/>
        </a:p>
      </dgm:t>
    </dgm:pt>
    <dgm:pt modelId="{28ED841C-AF6F-4985-9683-34A22B8F67CF}" type="sibTrans" cxnId="{2C360AAF-A1BB-46D5-80A7-ECE3FC3FF7B7}">
      <dgm:prSet/>
      <dgm:spPr/>
      <dgm:t>
        <a:bodyPr/>
        <a:lstStyle/>
        <a:p>
          <a:endParaRPr lang="it-IT"/>
        </a:p>
      </dgm:t>
    </dgm:pt>
    <dgm:pt modelId="{CE054AE8-C374-41CE-ACD4-6E1858C3DAB3}" type="pres">
      <dgm:prSet presAssocID="{2B3E7212-B491-45A2-B4A3-9A83CD7ADC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C0A169B-019A-42E7-954F-C351703627BA}" type="pres">
      <dgm:prSet presAssocID="{AEE2DBBF-800D-4277-9E28-823AEDF2DC6F}" presName="parentLin" presStyleCnt="0"/>
      <dgm:spPr/>
    </dgm:pt>
    <dgm:pt modelId="{1FCD1994-FFE1-4D85-9FA6-EC65C883A17B}" type="pres">
      <dgm:prSet presAssocID="{AEE2DBBF-800D-4277-9E28-823AEDF2DC6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8943FAFD-87B3-420A-9E5F-B3178CC7D8EC}" type="pres">
      <dgm:prSet presAssocID="{AEE2DBBF-800D-4277-9E28-823AEDF2DC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F333FA-7A7B-4CDD-9195-3D2A2B9B4900}" type="pres">
      <dgm:prSet presAssocID="{AEE2DBBF-800D-4277-9E28-823AEDF2DC6F}" presName="negativeSpace" presStyleCnt="0"/>
      <dgm:spPr/>
    </dgm:pt>
    <dgm:pt modelId="{A1B3C7A2-1A60-4E49-BAFA-39C439A25F3E}" type="pres">
      <dgm:prSet presAssocID="{AEE2DBBF-800D-4277-9E28-823AEDF2DC6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DA65C4-6BFA-4B90-BF17-52C74D7D524F}" type="pres">
      <dgm:prSet presAssocID="{8ED472D4-43DA-45A6-B594-70F67A6BB966}" presName="spaceBetweenRectangles" presStyleCnt="0"/>
      <dgm:spPr/>
    </dgm:pt>
    <dgm:pt modelId="{5386D5DE-8A14-4DF0-BF9C-4277BBAB12E2}" type="pres">
      <dgm:prSet presAssocID="{C7508806-924A-4FB4-A8B2-48DE214156C3}" presName="parentLin" presStyleCnt="0"/>
      <dgm:spPr/>
    </dgm:pt>
    <dgm:pt modelId="{8EE4B4C4-21AF-4E88-91BE-6E5B34E7DCB0}" type="pres">
      <dgm:prSet presAssocID="{C7508806-924A-4FB4-A8B2-48DE214156C3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328CB73D-A602-410A-B6E5-C9FF63EB93B2}" type="pres">
      <dgm:prSet presAssocID="{C7508806-924A-4FB4-A8B2-48DE214156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67CBD0-451B-40EB-BEF9-2506F4425A54}" type="pres">
      <dgm:prSet presAssocID="{C7508806-924A-4FB4-A8B2-48DE214156C3}" presName="negativeSpace" presStyleCnt="0"/>
      <dgm:spPr/>
    </dgm:pt>
    <dgm:pt modelId="{37D87BEA-5E20-4877-AF91-5161678AE519}" type="pres">
      <dgm:prSet presAssocID="{C7508806-924A-4FB4-A8B2-48DE214156C3}" presName="childText" presStyleLbl="conFgAcc1" presStyleIdx="1" presStyleCnt="3" custLinFactNeighborX="-749" custLinFactNeighborY="472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0AC0E1-D574-4513-BB15-2D965E34EA79}" type="pres">
      <dgm:prSet presAssocID="{87079DC7-D219-49D3-8108-DCE1508FB2A7}" presName="spaceBetweenRectangles" presStyleCnt="0"/>
      <dgm:spPr/>
    </dgm:pt>
    <dgm:pt modelId="{94E23A0B-877B-45C3-B663-E3F853BB9F79}" type="pres">
      <dgm:prSet presAssocID="{749DE22A-7B3D-4824-904A-105CDC4BD934}" presName="parentLin" presStyleCnt="0"/>
      <dgm:spPr/>
    </dgm:pt>
    <dgm:pt modelId="{75EA5829-7630-44D6-A280-D60BC356175A}" type="pres">
      <dgm:prSet presAssocID="{749DE22A-7B3D-4824-904A-105CDC4BD934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60ECB500-2FD9-49FB-B008-54E7D2775B08}" type="pres">
      <dgm:prSet presAssocID="{749DE22A-7B3D-4824-904A-105CDC4BD93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F943E3-5334-48BB-86E3-39B4313F33D7}" type="pres">
      <dgm:prSet presAssocID="{749DE22A-7B3D-4824-904A-105CDC4BD934}" presName="negativeSpace" presStyleCnt="0"/>
      <dgm:spPr/>
    </dgm:pt>
    <dgm:pt modelId="{1CA36011-BCA8-4A23-A0E8-1110CC30DB97}" type="pres">
      <dgm:prSet presAssocID="{749DE22A-7B3D-4824-904A-105CDC4BD934}" presName="childText" presStyleLbl="conFgAcc1" presStyleIdx="2" presStyleCnt="3" custLinFactNeighborX="7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ED76A96-399A-4D87-B6EC-25202A263F80}" type="presOf" srcId="{D39DF504-1E91-4855-B58A-DDDC76F096B8}" destId="{37D87BEA-5E20-4877-AF91-5161678AE519}" srcOrd="0" destOrd="0" presId="urn:microsoft.com/office/officeart/2005/8/layout/list1"/>
    <dgm:cxn modelId="{1852E579-102F-4689-954C-645D308E87A4}" type="presOf" srcId="{1E2A360F-D68E-43D4-A02A-D3BCDB635047}" destId="{1CA36011-BCA8-4A23-A0E8-1110CC30DB97}" srcOrd="0" destOrd="1" presId="urn:microsoft.com/office/officeart/2005/8/layout/list1"/>
    <dgm:cxn modelId="{1148D5E1-4CF9-4F93-9D91-B3EC67B15429}" srcId="{2B3E7212-B491-45A2-B4A3-9A83CD7ADCE0}" destId="{AEE2DBBF-800D-4277-9E28-823AEDF2DC6F}" srcOrd="0" destOrd="0" parTransId="{D52FBE9C-DB26-4712-BE3C-30C78B127C5D}" sibTransId="{8ED472D4-43DA-45A6-B594-70F67A6BB966}"/>
    <dgm:cxn modelId="{15451C3C-4302-4A36-910D-7E6CEBB2370F}" type="presOf" srcId="{C7508806-924A-4FB4-A8B2-48DE214156C3}" destId="{328CB73D-A602-410A-B6E5-C9FF63EB93B2}" srcOrd="1" destOrd="0" presId="urn:microsoft.com/office/officeart/2005/8/layout/list1"/>
    <dgm:cxn modelId="{2782B399-8F83-4044-88E1-80560EA49BBD}" type="presOf" srcId="{9F43EE83-C9AF-41B9-A505-7DC2E61E0D47}" destId="{1CA36011-BCA8-4A23-A0E8-1110CC30DB97}" srcOrd="0" destOrd="0" presId="urn:microsoft.com/office/officeart/2005/8/layout/list1"/>
    <dgm:cxn modelId="{21BB9185-F197-4295-9654-151BBCD82A10}" srcId="{C7508806-924A-4FB4-A8B2-48DE214156C3}" destId="{CB4BFC28-3603-452C-938A-01AB70AE5689}" srcOrd="1" destOrd="0" parTransId="{7FD11C85-C837-49DE-A444-35A929ABB1F9}" sibTransId="{B935B045-6C66-47DF-98B2-12F33D77EE11}"/>
    <dgm:cxn modelId="{C315C9C4-C78A-4718-9786-3EEA94143E7C}" type="presOf" srcId="{749DE22A-7B3D-4824-904A-105CDC4BD934}" destId="{60ECB500-2FD9-49FB-B008-54E7D2775B08}" srcOrd="1" destOrd="0" presId="urn:microsoft.com/office/officeart/2005/8/layout/list1"/>
    <dgm:cxn modelId="{A51C1087-AACB-48F7-B0C4-465E04CE436A}" type="presOf" srcId="{DA8456C6-0967-4DEA-B452-BEFF0E1AAA25}" destId="{A1B3C7A2-1A60-4E49-BAFA-39C439A25F3E}" srcOrd="0" destOrd="1" presId="urn:microsoft.com/office/officeart/2005/8/layout/list1"/>
    <dgm:cxn modelId="{B3D0DD70-E97F-4B37-9B2B-136BB436E843}" srcId="{2B3E7212-B491-45A2-B4A3-9A83CD7ADCE0}" destId="{C7508806-924A-4FB4-A8B2-48DE214156C3}" srcOrd="1" destOrd="0" parTransId="{609DE53D-3F82-4E58-9BEF-23C7606701EC}" sibTransId="{87079DC7-D219-49D3-8108-DCE1508FB2A7}"/>
    <dgm:cxn modelId="{F70AD5AE-7B3C-4BB6-962E-B8C3FD2EB00B}" type="presOf" srcId="{749DE22A-7B3D-4824-904A-105CDC4BD934}" destId="{75EA5829-7630-44D6-A280-D60BC356175A}" srcOrd="0" destOrd="0" presId="urn:microsoft.com/office/officeart/2005/8/layout/list1"/>
    <dgm:cxn modelId="{EE41367C-33B4-49BC-AA1C-D0C9EF7483D2}" type="presOf" srcId="{C7508806-924A-4FB4-A8B2-48DE214156C3}" destId="{8EE4B4C4-21AF-4E88-91BE-6E5B34E7DCB0}" srcOrd="0" destOrd="0" presId="urn:microsoft.com/office/officeart/2005/8/layout/list1"/>
    <dgm:cxn modelId="{051C0C29-1BB7-41D0-89A2-0B37CAAF64AD}" srcId="{AEE2DBBF-800D-4277-9E28-823AEDF2DC6F}" destId="{0DD78EA1-CF8E-4A8C-84F6-E5C86EB00DFC}" srcOrd="0" destOrd="0" parTransId="{D0622664-8861-4E6D-B7F0-703B9F359192}" sibTransId="{763D5103-B479-41F0-B433-379D9BA80ECB}"/>
    <dgm:cxn modelId="{A1E4DC65-ABB6-4F81-9AC4-9C25D4C5078F}" type="presOf" srcId="{CB4BFC28-3603-452C-938A-01AB70AE5689}" destId="{37D87BEA-5E20-4877-AF91-5161678AE519}" srcOrd="0" destOrd="1" presId="urn:microsoft.com/office/officeart/2005/8/layout/list1"/>
    <dgm:cxn modelId="{2C360AAF-A1BB-46D5-80A7-ECE3FC3FF7B7}" srcId="{749DE22A-7B3D-4824-904A-105CDC4BD934}" destId="{9F43EE83-C9AF-41B9-A505-7DC2E61E0D47}" srcOrd="0" destOrd="0" parTransId="{0843DFCF-3E7E-4440-A3B9-65C1900B9D60}" sibTransId="{28ED841C-AF6F-4985-9683-34A22B8F67CF}"/>
    <dgm:cxn modelId="{B20BEA2F-CBBA-4994-A556-D9F9C298E311}" srcId="{749DE22A-7B3D-4824-904A-105CDC4BD934}" destId="{1E2A360F-D68E-43D4-A02A-D3BCDB635047}" srcOrd="1" destOrd="0" parTransId="{32B0F056-86FE-4574-9C3E-2046539BC20F}" sibTransId="{777F6587-1AF7-412B-BCE2-A65996A36BD4}"/>
    <dgm:cxn modelId="{C451916A-6D64-421C-81F6-23C3C1BA6832}" srcId="{C7508806-924A-4FB4-A8B2-48DE214156C3}" destId="{D39DF504-1E91-4855-B58A-DDDC76F096B8}" srcOrd="0" destOrd="0" parTransId="{15E113B3-D926-4E29-A115-6E1B4CF17AFC}" sibTransId="{224B8DF8-86B4-4ADA-8DEF-79B118DB6F32}"/>
    <dgm:cxn modelId="{FFE692DA-9269-42CF-AB99-B7F7BB8BA4FB}" type="presOf" srcId="{AEE2DBBF-800D-4277-9E28-823AEDF2DC6F}" destId="{1FCD1994-FFE1-4D85-9FA6-EC65C883A17B}" srcOrd="0" destOrd="0" presId="urn:microsoft.com/office/officeart/2005/8/layout/list1"/>
    <dgm:cxn modelId="{B0340DFC-606D-4768-B282-D56593FE201D}" srcId="{2B3E7212-B491-45A2-B4A3-9A83CD7ADCE0}" destId="{749DE22A-7B3D-4824-904A-105CDC4BD934}" srcOrd="2" destOrd="0" parTransId="{7DE8A09B-E989-4C17-9881-020C74DDC124}" sibTransId="{115A5822-0174-44C3-83A1-212A85979FFB}"/>
    <dgm:cxn modelId="{578D01CE-ED98-484C-8756-C293810102B5}" type="presOf" srcId="{0DD78EA1-CF8E-4A8C-84F6-E5C86EB00DFC}" destId="{A1B3C7A2-1A60-4E49-BAFA-39C439A25F3E}" srcOrd="0" destOrd="0" presId="urn:microsoft.com/office/officeart/2005/8/layout/list1"/>
    <dgm:cxn modelId="{0E635176-67AC-40C3-990E-5872B58B4D7D}" srcId="{AEE2DBBF-800D-4277-9E28-823AEDF2DC6F}" destId="{DA8456C6-0967-4DEA-B452-BEFF0E1AAA25}" srcOrd="1" destOrd="0" parTransId="{3868DD80-C7ED-414F-B354-533B1E8BC49C}" sibTransId="{7C3CF66C-710E-498D-BB17-988E7F789047}"/>
    <dgm:cxn modelId="{381FB672-BD88-4958-855C-4D97306E2393}" type="presOf" srcId="{2B3E7212-B491-45A2-B4A3-9A83CD7ADCE0}" destId="{CE054AE8-C374-41CE-ACD4-6E1858C3DAB3}" srcOrd="0" destOrd="0" presId="urn:microsoft.com/office/officeart/2005/8/layout/list1"/>
    <dgm:cxn modelId="{F251665C-F7E1-495B-B08D-FACBAEBF4918}" type="presOf" srcId="{AEE2DBBF-800D-4277-9E28-823AEDF2DC6F}" destId="{8943FAFD-87B3-420A-9E5F-B3178CC7D8EC}" srcOrd="1" destOrd="0" presId="urn:microsoft.com/office/officeart/2005/8/layout/list1"/>
    <dgm:cxn modelId="{5A2C89AB-7303-43A0-9689-06C33051B094}" type="presParOf" srcId="{CE054AE8-C374-41CE-ACD4-6E1858C3DAB3}" destId="{DC0A169B-019A-42E7-954F-C351703627BA}" srcOrd="0" destOrd="0" presId="urn:microsoft.com/office/officeart/2005/8/layout/list1"/>
    <dgm:cxn modelId="{3B3E6341-C499-44F1-A92A-2F5BE2F2A06E}" type="presParOf" srcId="{DC0A169B-019A-42E7-954F-C351703627BA}" destId="{1FCD1994-FFE1-4D85-9FA6-EC65C883A17B}" srcOrd="0" destOrd="0" presId="urn:microsoft.com/office/officeart/2005/8/layout/list1"/>
    <dgm:cxn modelId="{5FFA7201-3C4C-4A18-8D12-FDAD0FF838E6}" type="presParOf" srcId="{DC0A169B-019A-42E7-954F-C351703627BA}" destId="{8943FAFD-87B3-420A-9E5F-B3178CC7D8EC}" srcOrd="1" destOrd="0" presId="urn:microsoft.com/office/officeart/2005/8/layout/list1"/>
    <dgm:cxn modelId="{A678430B-23A5-44E9-A125-36273A8F54A1}" type="presParOf" srcId="{CE054AE8-C374-41CE-ACD4-6E1858C3DAB3}" destId="{2CF333FA-7A7B-4CDD-9195-3D2A2B9B4900}" srcOrd="1" destOrd="0" presId="urn:microsoft.com/office/officeart/2005/8/layout/list1"/>
    <dgm:cxn modelId="{BBB2A0E0-8781-4537-98FE-3B024234EC0B}" type="presParOf" srcId="{CE054AE8-C374-41CE-ACD4-6E1858C3DAB3}" destId="{A1B3C7A2-1A60-4E49-BAFA-39C439A25F3E}" srcOrd="2" destOrd="0" presId="urn:microsoft.com/office/officeart/2005/8/layout/list1"/>
    <dgm:cxn modelId="{ED8BD944-0931-40EB-AE79-EC19F8561505}" type="presParOf" srcId="{CE054AE8-C374-41CE-ACD4-6E1858C3DAB3}" destId="{0DDA65C4-6BFA-4B90-BF17-52C74D7D524F}" srcOrd="3" destOrd="0" presId="urn:microsoft.com/office/officeart/2005/8/layout/list1"/>
    <dgm:cxn modelId="{9B70BB71-2D44-4007-9583-51649C3E43C6}" type="presParOf" srcId="{CE054AE8-C374-41CE-ACD4-6E1858C3DAB3}" destId="{5386D5DE-8A14-4DF0-BF9C-4277BBAB12E2}" srcOrd="4" destOrd="0" presId="urn:microsoft.com/office/officeart/2005/8/layout/list1"/>
    <dgm:cxn modelId="{0DC76CA8-FD55-4E07-8E10-7CCD9AE74DD2}" type="presParOf" srcId="{5386D5DE-8A14-4DF0-BF9C-4277BBAB12E2}" destId="{8EE4B4C4-21AF-4E88-91BE-6E5B34E7DCB0}" srcOrd="0" destOrd="0" presId="urn:microsoft.com/office/officeart/2005/8/layout/list1"/>
    <dgm:cxn modelId="{E7A5A319-04EC-4D36-8EAC-8259EED177B3}" type="presParOf" srcId="{5386D5DE-8A14-4DF0-BF9C-4277BBAB12E2}" destId="{328CB73D-A602-410A-B6E5-C9FF63EB93B2}" srcOrd="1" destOrd="0" presId="urn:microsoft.com/office/officeart/2005/8/layout/list1"/>
    <dgm:cxn modelId="{35819C30-142F-4A65-A66D-216751805782}" type="presParOf" srcId="{CE054AE8-C374-41CE-ACD4-6E1858C3DAB3}" destId="{3C67CBD0-451B-40EB-BEF9-2506F4425A54}" srcOrd="5" destOrd="0" presId="urn:microsoft.com/office/officeart/2005/8/layout/list1"/>
    <dgm:cxn modelId="{1E895EF3-01AF-4429-8EA9-FA51FA4519BA}" type="presParOf" srcId="{CE054AE8-C374-41CE-ACD4-6E1858C3DAB3}" destId="{37D87BEA-5E20-4877-AF91-5161678AE519}" srcOrd="6" destOrd="0" presId="urn:microsoft.com/office/officeart/2005/8/layout/list1"/>
    <dgm:cxn modelId="{C039E6F3-BCD5-4174-907E-0225480E7455}" type="presParOf" srcId="{CE054AE8-C374-41CE-ACD4-6E1858C3DAB3}" destId="{760AC0E1-D574-4513-BB15-2D965E34EA79}" srcOrd="7" destOrd="0" presId="urn:microsoft.com/office/officeart/2005/8/layout/list1"/>
    <dgm:cxn modelId="{6CFCD1CF-F8D6-4BF1-ADED-209B664EBA62}" type="presParOf" srcId="{CE054AE8-C374-41CE-ACD4-6E1858C3DAB3}" destId="{94E23A0B-877B-45C3-B663-E3F853BB9F79}" srcOrd="8" destOrd="0" presId="urn:microsoft.com/office/officeart/2005/8/layout/list1"/>
    <dgm:cxn modelId="{EC57E9DB-21C9-4BE2-AB93-5EC2321FC694}" type="presParOf" srcId="{94E23A0B-877B-45C3-B663-E3F853BB9F79}" destId="{75EA5829-7630-44D6-A280-D60BC356175A}" srcOrd="0" destOrd="0" presId="urn:microsoft.com/office/officeart/2005/8/layout/list1"/>
    <dgm:cxn modelId="{68FC6367-56F2-423F-836F-7C99CDAB06A6}" type="presParOf" srcId="{94E23A0B-877B-45C3-B663-E3F853BB9F79}" destId="{60ECB500-2FD9-49FB-B008-54E7D2775B08}" srcOrd="1" destOrd="0" presId="urn:microsoft.com/office/officeart/2005/8/layout/list1"/>
    <dgm:cxn modelId="{51CF356E-2E82-4F20-8D43-9A73FAC33B20}" type="presParOf" srcId="{CE054AE8-C374-41CE-ACD4-6E1858C3DAB3}" destId="{9DF943E3-5334-48BB-86E3-39B4313F33D7}" srcOrd="9" destOrd="0" presId="urn:microsoft.com/office/officeart/2005/8/layout/list1"/>
    <dgm:cxn modelId="{9DCF60BA-4181-44B5-A86F-07CEDA7759B7}" type="presParOf" srcId="{CE054AE8-C374-41CE-ACD4-6E1858C3DAB3}" destId="{1CA36011-BCA8-4A23-A0E8-1110CC30DB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144A4-96AD-48CC-A181-A549D7778B28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/>
            <a:t>Nozione</a:t>
          </a:r>
          <a:r>
            <a:rPr lang="it-IT" sz="2100" kern="1200" dirty="0" smtClean="0"/>
            <a:t>: provvedimenti provvisori e immediatamente esecutivi che tendono ad evitare che il trascorrere del tempo possa provocare uno dei seguenti pericoli:</a:t>
          </a:r>
          <a:endParaRPr lang="it-IT" sz="2100" kern="1200" dirty="0"/>
        </a:p>
      </dsp:txBody>
      <dsp:txXfrm>
        <a:off x="0" y="0"/>
        <a:ext cx="6096000" cy="1219200"/>
      </dsp:txXfrm>
    </dsp:sp>
    <dsp:sp modelId="{85242611-850C-41EA-8896-EE162F647790}">
      <dsp:nvSpPr>
        <dsp:cNvPr id="0" name=""/>
        <dsp:cNvSpPr/>
      </dsp:nvSpPr>
      <dsp:spPr>
        <a:xfrm>
          <a:off x="2976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1) pericolo per l’accertamento del reato</a:t>
          </a:r>
          <a:endParaRPr lang="it-IT" sz="2200" kern="1200" dirty="0"/>
        </a:p>
      </dsp:txBody>
      <dsp:txXfrm>
        <a:off x="2976" y="1219200"/>
        <a:ext cx="2030015" cy="2560320"/>
      </dsp:txXfrm>
    </dsp:sp>
    <dsp:sp modelId="{B86CDB37-1E82-4D8B-994E-F0F9AB0424E7}">
      <dsp:nvSpPr>
        <dsp:cNvPr id="0" name=""/>
        <dsp:cNvSpPr/>
      </dsp:nvSpPr>
      <dsp:spPr>
        <a:xfrm>
          <a:off x="2032992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2) pericolo per l’esecuzione della sentenza</a:t>
          </a:r>
          <a:endParaRPr lang="it-IT" sz="2200" kern="1200" dirty="0"/>
        </a:p>
      </dsp:txBody>
      <dsp:txXfrm>
        <a:off x="2032992" y="1219200"/>
        <a:ext cx="2030015" cy="2560320"/>
      </dsp:txXfrm>
    </dsp:sp>
    <dsp:sp modelId="{EFD9A0E6-97A0-4B9C-AC4C-00BAD2420B7F}">
      <dsp:nvSpPr>
        <dsp:cNvPr id="0" name=""/>
        <dsp:cNvSpPr/>
      </dsp:nvSpPr>
      <dsp:spPr>
        <a:xfrm>
          <a:off x="4063007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3) pericolo che si aggravino le conseguenze del reato o che venga agevolata la commissione di ulteriori reati.</a:t>
          </a:r>
          <a:endParaRPr lang="it-IT" sz="2200" kern="1200" dirty="0"/>
        </a:p>
      </dsp:txBody>
      <dsp:txXfrm>
        <a:off x="4063007" y="1219200"/>
        <a:ext cx="2030015" cy="2560320"/>
      </dsp:txXfrm>
    </dsp:sp>
    <dsp:sp modelId="{3D2E41E6-5A09-472F-A5D2-0E59B75AD3AF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41C62-82AE-4441-A731-C7935A486A6C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/>
            <a:t>Formazione per i Referenti SICP</a:t>
          </a:r>
          <a:endParaRPr lang="it-IT" sz="3500" kern="1200" dirty="0"/>
        </a:p>
      </dsp:txBody>
      <dsp:txXfrm>
        <a:off x="0" y="0"/>
        <a:ext cx="6096000" cy="1219200"/>
      </dsp:txXfrm>
    </dsp:sp>
    <dsp:sp modelId="{427A9FCC-A4B0-4626-B91B-06193D3033B2}">
      <dsp:nvSpPr>
        <dsp:cNvPr id="0" name=""/>
        <dsp:cNvSpPr/>
      </dsp:nvSpPr>
      <dsp:spPr>
        <a:xfrm>
          <a:off x="0" y="1219200"/>
          <a:ext cx="6096000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Misure cautelari personali e reali e loro gestione in SICP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smtClean="0"/>
            <a:t>CATANZARO 15 -16 GIUGNO 2017</a:t>
          </a:r>
          <a:endParaRPr lang="it-IT" sz="2000" kern="1200" dirty="0"/>
        </a:p>
      </dsp:txBody>
      <dsp:txXfrm>
        <a:off x="0" y="1219200"/>
        <a:ext cx="6096000" cy="2560320"/>
      </dsp:txXfrm>
    </dsp:sp>
    <dsp:sp modelId="{EC9EF04A-E175-4A43-ACCE-6EDC0020A0C6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4675C40-F62D-4483-A647-CE12B5919457}" type="datetimeFigureOut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43FA6E7-3489-484F-A611-0FB6B9CB0F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009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LE MISURE CAUTELARI:   NOZIONE</a:t>
            </a: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F756020-AC7E-477F-93C2-9B0F2928CBCF}" type="slidenum">
              <a:rPr lang="it-IT" smtClean="0"/>
              <a:pPr eaLnBrk="1" hangingPunct="1">
                <a:defRPr/>
              </a:pPr>
              <a:t>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558332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Scegliere il tipo di ordinanza corrispondente al provvedimento emesso dal Giudice:  Accoglimento/Rigetto</a:t>
            </a:r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B912C80-B0FC-4758-9EA2-6C9C769A4122}" type="slidenum">
              <a:rPr lang="it-IT" smtClean="0"/>
              <a:pPr eaLnBrk="1" hangingPunct="1">
                <a:defRPr/>
              </a:pPr>
              <a:t>26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1647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Inserire le date quindi premere AVANTI</a:t>
            </a:r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C1832E4-5949-41C7-BBF5-92D55A814999}" type="slidenum">
              <a:rPr lang="it-IT" smtClean="0"/>
              <a:pPr eaLnBrk="1" hangingPunct="1">
                <a:defRPr/>
              </a:pPr>
              <a:t>27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33078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Riepilogo/salvataggio misura:  </a:t>
            </a:r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B808C70-F2D9-4687-AC6F-5ABBF486EB44}" type="slidenum">
              <a:rPr lang="it-IT" smtClean="0"/>
              <a:pPr eaLnBrk="1" hangingPunct="1">
                <a:defRPr/>
              </a:pPr>
              <a:t>28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77723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Salva l’ordinanza precedentemente registrata</a:t>
            </a:r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7D74037-7A22-4F02-89AF-54EDE58A6142}" type="slidenum">
              <a:rPr lang="it-IT" smtClean="0"/>
              <a:pPr eaLnBrk="1" hangingPunct="1">
                <a:defRPr/>
              </a:pPr>
              <a:t>29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681892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Si è creato il fascicolo di misura</a:t>
            </a:r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A57456-12EA-41B5-A1F0-B24080795218}" type="slidenum">
              <a:rPr lang="it-IT" smtClean="0"/>
              <a:pPr eaLnBrk="1" hangingPunct="1">
                <a:defRPr/>
              </a:pPr>
              <a:t>30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335391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E’ necessario che la cancelleria del GIUDICE scarichi sempre l’esecuzione della misura altrimenti la Procura non avrà più modo di iscrivere altre istanze né di definire il procedimento.</a:t>
            </a:r>
          </a:p>
        </p:txBody>
      </p:sp>
      <p:sp>
        <p:nvSpPr>
          <p:cNvPr id="716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501ED8A-F6CB-4323-B852-114451EDDE7C}" type="slidenum">
              <a:rPr lang="it-IT" smtClean="0"/>
              <a:pPr eaLnBrk="1" hangingPunct="1">
                <a:defRPr/>
              </a:pPr>
              <a:t>31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3051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E’ necessario scaricare l’avvenuta esecuzione oppure l’emissione del decreto di latitanza</a:t>
            </a:r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5906BF6-DA9F-4D4E-9457-B9EBC2832E9C}" type="slidenum">
              <a:rPr lang="it-IT" smtClean="0"/>
              <a:pPr eaLnBrk="1" hangingPunct="1">
                <a:defRPr/>
              </a:pPr>
              <a:t>32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664808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Quando si inserisce la data dell’esecuzione appare il messaggio che ci ricorda di inserire il termine di fase</a:t>
            </a:r>
          </a:p>
        </p:txBody>
      </p:sp>
      <p:sp>
        <p:nvSpPr>
          <p:cNvPr id="737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E71A81E-5B17-49B2-8B3C-B93CED920945}" type="slidenum">
              <a:rPr lang="it-IT" smtClean="0"/>
              <a:pPr eaLnBrk="1" hangingPunct="1">
                <a:defRPr/>
              </a:pPr>
              <a:t>33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79722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Aggiornamento dei dati relativi alla misura:  luogo della detenzione,  interrogatorio di garanzia,  scadenza dei termini di fase</a:t>
            </a:r>
          </a:p>
        </p:txBody>
      </p:sp>
      <p:sp>
        <p:nvSpPr>
          <p:cNvPr id="747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3F934CF-6921-4230-94EC-836AF36B67E5}" type="slidenum">
              <a:rPr lang="it-IT" smtClean="0"/>
              <a:pPr eaLnBrk="1" hangingPunct="1">
                <a:defRPr/>
              </a:pPr>
              <a:t>34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52334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smtClean="0"/>
              <a:t>LE MISURE CAUTELARI:   NOZIONE</a:t>
            </a: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F756020-AC7E-477F-93C2-9B0F2928CBCF}" type="slidenum">
              <a:rPr lang="it-IT" smtClean="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2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9163" y="733425"/>
            <a:ext cx="4886325" cy="36655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Decorrenza</a:t>
            </a:r>
            <a:r>
              <a:rPr lang="it-IT" baseline="0" dirty="0" smtClean="0"/>
              <a:t> dei termini per misura da rinnovare ex art. 27 </a:t>
            </a:r>
            <a:r>
              <a:rPr lang="it-IT" baseline="0" dirty="0" err="1" smtClean="0"/>
              <a:t>cpp</a:t>
            </a:r>
            <a:r>
              <a:rPr lang="it-IT" baseline="0" dirty="0" smtClean="0"/>
              <a:t>;  riesame: rinvio;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FA6E7-3489-484F-A611-0FB6B9CB0F71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74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Richieste/</a:t>
            </a:r>
            <a:r>
              <a:rPr lang="it-IT" altLang="it-IT" dirty="0" err="1" smtClean="0"/>
              <a:t>provv.ti</a:t>
            </a:r>
            <a:r>
              <a:rPr lang="it-IT" altLang="it-IT" dirty="0" smtClean="0"/>
              <a:t>  - AL GIP  -  MISURE – Richiesta di Misura Cautelare Personale.   PRIMA </a:t>
            </a:r>
            <a:r>
              <a:rPr lang="it-IT" altLang="it-IT" dirty="0" err="1" smtClean="0"/>
              <a:t>DI</a:t>
            </a:r>
            <a:r>
              <a:rPr lang="it-IT" altLang="it-IT" dirty="0" smtClean="0"/>
              <a:t> PROCEDERE VERIFICARE LA CORRETTEZZA DEI DATI GIA’ INSERITI RELATIVI A INDAGATO E QUALIFICAZIONE GIURIDICA</a:t>
            </a:r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8F2D078-3411-499B-991D-23EEC48B9929}" type="slidenum">
              <a:rPr lang="it-IT" smtClean="0"/>
              <a:pPr eaLnBrk="1" hangingPunct="1">
                <a:defRPr/>
              </a:pPr>
              <a:t>15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2567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Controllare per quali indagati e qualificazioni giuridiche il PM ha formulato la richiesta e selezionare solo quelle</a:t>
            </a:r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7F8D990-73A5-42D1-A21C-902C826F594A}" type="slidenum">
              <a:rPr lang="it-IT" smtClean="0"/>
              <a:pPr eaLnBrk="1" hangingPunct="1">
                <a:defRPr/>
              </a:pPr>
              <a:t>16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09343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Il sistema apre l’elenco di tutte le misure previste dal </a:t>
            </a:r>
            <a:r>
              <a:rPr lang="it-IT" altLang="it-IT" dirty="0" err="1" smtClean="0"/>
              <a:t>cpp</a:t>
            </a:r>
            <a:r>
              <a:rPr lang="it-IT" altLang="it-IT" dirty="0" smtClean="0"/>
              <a:t>:  l’operatore sceglie la misura e preme su AGGIORNA LA RICHIESTA</a:t>
            </a:r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03B61CD-B54E-43CE-BF26-C12EAC053D65}" type="slidenum">
              <a:rPr lang="it-IT" smtClean="0"/>
              <a:pPr eaLnBrk="1" hangingPunct="1">
                <a:defRPr/>
              </a:pPr>
              <a:t>17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1185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48E4613-E89E-4829-9E94-8EBA167A9854}" type="slidenum">
              <a:rPr lang="it-IT" smtClean="0"/>
              <a:pPr eaLnBrk="1" hangingPunct="1">
                <a:defRPr/>
              </a:pPr>
              <a:t>18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745606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Dopo il salvataggio si visualizza l’albero delle richieste e i dati relativi.</a:t>
            </a:r>
          </a:p>
        </p:txBody>
      </p:sp>
      <p:sp>
        <p:nvSpPr>
          <p:cNvPr id="634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61371F3-65CD-4C18-9DFC-AC083DC1D2EC}" type="slidenum">
              <a:rPr lang="it-IT" smtClean="0"/>
              <a:pPr eaLnBrk="1" hangingPunct="1">
                <a:defRPr/>
              </a:pPr>
              <a:t>19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198228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/>
              <a:t>Dopo la protocollazione, si apre il settore gestione richieste e si seleziona la richiesta che si vuole trattare.</a:t>
            </a:r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D7A6CD-112D-455C-8CD8-F83DFA1E1C25}" type="slidenum">
              <a:rPr lang="it-IT" smtClean="0"/>
              <a:pPr eaLnBrk="1" hangingPunct="1">
                <a:defRPr/>
              </a:pPr>
              <a:t>25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4646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5022-3957-4C3A-8541-50750482D422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D2F3-8816-4B86-8746-B59DCE4D71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52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BFD2-C9BF-4176-88A2-0292C81B9447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8D5D-84C4-4D04-91F7-656A1BF742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86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FF4A-96B1-4828-A3C7-6E13540F8ACD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DE06-D73D-4D16-99B8-86A28DC91D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05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7850-C709-430E-97EA-64BE91A2E035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31A-CF4C-471D-8499-49E7FD35D2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51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BF36-8AB1-4BAA-8264-8B5BE8B5D14C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513E-8259-4A6A-9BD8-2FE6D273DE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1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E344-FDB5-4E13-8D1A-7AA2A625D9A5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C360-3FC1-4B78-AE71-53F1F397D0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7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023E-6ABC-4F1C-98BA-032806CB82AD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F6ED-A50E-48F8-95AA-AA147492B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18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63CB-E9F8-4859-A98B-A759BA75E01B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340F-1072-4B27-BC29-E5146CA4AF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6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640D-DB11-4D82-9F72-61F5FD9AD26C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39CD-D8F4-4959-9F39-7D557FF116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15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AE18-319E-4C78-94AB-46019D504D4B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BFCE-8164-4755-8F9E-77A2FC4A9A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08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A185-DB63-44B6-B509-E8BED379E9DA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1D59-EA14-45F4-B4E6-F2D40B2986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81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7290B-6FA4-4689-BC1A-3A98F30F1DD7}" type="datetime1">
              <a:rPr lang="it-IT"/>
              <a:pPr>
                <a:defRPr/>
              </a:pPr>
              <a:t>14/06/2017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3F65E-31BF-4139-BB13-37F6B9F17F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1524000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295624624"/>
              </p:ext>
            </p:extLst>
          </p:nvPr>
        </p:nvGraphicFramePr>
        <p:xfrm>
          <a:off x="1475656" y="13407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</a:t>
            </a:r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1253-0C5F-46D8-BF03-F248EED4DAD0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TERMINI PER LE IMPUGNAZIONI delle misure cautelari personali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991836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DE027-35B8-470E-BA6F-BF681A36B38D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L’Illecito Amministrativo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4123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0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Illecito amministrativo e procedura penale 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8149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7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misure cautelari per l responsabile amministrativo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4966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1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Le misure cautelari personali in SICP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989073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22D0E-8654-4F23-AE8C-B05B740024D7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Richiesta di misura cautelare personale - 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1" y="1628776"/>
            <a:ext cx="7242175" cy="4525963"/>
          </a:xfrm>
        </p:spPr>
      </p:pic>
      <p:sp>
        <p:nvSpPr>
          <p:cNvPr id="6" name="Freccia a sinistra 5"/>
          <p:cNvSpPr/>
          <p:nvPr/>
        </p:nvSpPr>
        <p:spPr>
          <a:xfrm>
            <a:off x="4932363" y="3860800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971600" y="6237312"/>
            <a:ext cx="7344816" cy="484165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Richieste/</a:t>
            </a:r>
            <a:r>
              <a:rPr lang="it-IT" altLang="it-IT" b="1" dirty="0" err="1" smtClean="0"/>
              <a:t>provv.ti</a:t>
            </a:r>
            <a:r>
              <a:rPr lang="it-IT" altLang="it-IT" b="1" dirty="0" smtClean="0"/>
              <a:t>   (+)- AL GIP  -  MISURE – Richiesta di Misura Cautelare Personale.   PRIMA </a:t>
            </a:r>
            <a:r>
              <a:rPr lang="it-IT" altLang="it-IT" b="1" dirty="0" err="1" smtClean="0"/>
              <a:t>DI</a:t>
            </a:r>
            <a:r>
              <a:rPr lang="it-IT" altLang="it-IT" b="1" dirty="0" smtClean="0"/>
              <a:t> PROCEDERE VERIFICARE LA CORRETTEZZA DEI DATI GIA’ INSERITI RELATIVI A INDAGATO E QUALIFICAZIONE GIURIDICA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15304-6D8D-4DD1-91D7-0278898DE17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Compilazione della richiesta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in giù 4"/>
          <p:cNvSpPr/>
          <p:nvPr/>
        </p:nvSpPr>
        <p:spPr>
          <a:xfrm>
            <a:off x="3203575" y="4724400"/>
            <a:ext cx="484188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907704" y="6165304"/>
            <a:ext cx="5832648" cy="556173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Controllare per quali indagati e qualificazioni giuridiche il PM ha formulato la richiesta e selezionare solo quelle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90645-2301-48D4-A88D-23A82306AF6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Scelta della misura cautelare personale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in su 4"/>
          <p:cNvSpPr/>
          <p:nvPr/>
        </p:nvSpPr>
        <p:spPr>
          <a:xfrm>
            <a:off x="1187451" y="5013325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907704" y="6093296"/>
            <a:ext cx="5328592" cy="628181"/>
          </a:xfrm>
        </p:spPr>
        <p:txBody>
          <a:bodyPr/>
          <a:lstStyle/>
          <a:p>
            <a:pPr>
              <a:defRPr/>
            </a:pPr>
            <a:endParaRPr lang="it-IT" altLang="it-IT" b="1" dirty="0" smtClean="0"/>
          </a:p>
          <a:p>
            <a:pPr>
              <a:defRPr/>
            </a:pPr>
            <a:r>
              <a:rPr lang="it-IT" altLang="it-IT" b="1" dirty="0" smtClean="0"/>
              <a:t>Il sistema apre l’elenco di tutte le misure previste dal </a:t>
            </a:r>
            <a:r>
              <a:rPr lang="it-IT" altLang="it-IT" b="1" dirty="0" err="1" smtClean="0"/>
              <a:t>cpp</a:t>
            </a:r>
            <a:r>
              <a:rPr lang="it-IT" altLang="it-IT" b="1" dirty="0" smtClean="0"/>
              <a:t>:  l’operatore sceglie la misura e preme su AGGIORNA LA RICHIESTA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F41D2-77BF-4736-9F09-E9F1F52D8E39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Salvataggio della richiesta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9" name="Callout con freccia a sinistra 8"/>
          <p:cNvSpPr/>
          <p:nvPr/>
        </p:nvSpPr>
        <p:spPr>
          <a:xfrm>
            <a:off x="7019925" y="4508500"/>
            <a:ext cx="914400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Freccia in su 9"/>
          <p:cNvSpPr/>
          <p:nvPr/>
        </p:nvSpPr>
        <p:spPr>
          <a:xfrm>
            <a:off x="2555875" y="5880100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31840" y="6165304"/>
            <a:ext cx="4112096" cy="365125"/>
          </a:xfrm>
        </p:spPr>
        <p:txBody>
          <a:bodyPr/>
          <a:lstStyle/>
          <a:p>
            <a:pPr>
              <a:defRPr/>
            </a:pPr>
            <a:endParaRPr lang="it-IT" altLang="it-IT" b="1" dirty="0" smtClean="0"/>
          </a:p>
          <a:p>
            <a:pPr>
              <a:defRPr/>
            </a:pPr>
            <a:r>
              <a:rPr lang="it-IT" altLang="it-IT" b="1" dirty="0" smtClean="0"/>
              <a:t>Premuto il tasto” SELEZIONA” si popola il quadro a destra e quindi si salva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B657B-DF22-41D1-9417-1231E1286B22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Conclusione della richiesta di misura personale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in su 4"/>
          <p:cNvSpPr/>
          <p:nvPr/>
        </p:nvSpPr>
        <p:spPr>
          <a:xfrm>
            <a:off x="4643439" y="4508500"/>
            <a:ext cx="485775" cy="979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165305"/>
            <a:ext cx="2887960" cy="556172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Dopo il salvataggio si visualizza l’albero delle richieste e i dati relativi.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 flipH="1" flipV="1">
            <a:off x="9144000" y="6773837"/>
            <a:ext cx="324544" cy="183555"/>
          </a:xfrm>
        </p:spPr>
        <p:txBody>
          <a:bodyPr/>
          <a:lstStyle/>
          <a:p>
            <a:pPr>
              <a:defRPr/>
            </a:pPr>
            <a:fld id="{BD081E1D-18C6-4923-B376-2F87FF2F2445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u="sng" dirty="0" smtClean="0"/>
              <a:t>LA GALASSIA SICP</a:t>
            </a:r>
            <a:endParaRPr lang="it-IT" b="1" u="sng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239CD-D8F4-4959-9F39-7D557FF11610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5196831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4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Richiesta misura cautelare multipla</a:t>
            </a:r>
            <a:br>
              <a:rPr lang="it-IT" dirty="0" smtClean="0"/>
            </a:br>
            <a:r>
              <a:rPr lang="it-IT" dirty="0" smtClean="0"/>
              <a:t>selezione della prima misura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347864" y="623731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 b="1" u="sng" dirty="0" smtClean="0">
                <a:solidFill>
                  <a:schemeClr val="tx1"/>
                </a:solidFill>
              </a:rPr>
              <a:t>Il PM chiede la custodia cautelare in carcere per i primi 2 indagati</a:t>
            </a:r>
            <a:endParaRPr lang="it-IT" b="1" u="sng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sp>
        <p:nvSpPr>
          <p:cNvPr id="6" name="Freccia a sinistra 5"/>
          <p:cNvSpPr/>
          <p:nvPr/>
        </p:nvSpPr>
        <p:spPr>
          <a:xfrm>
            <a:off x="4932040" y="4293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1484785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sinistra 7"/>
          <p:cNvSpPr/>
          <p:nvPr/>
        </p:nvSpPr>
        <p:spPr>
          <a:xfrm>
            <a:off x="5652120" y="453541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4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Richiesta multipla- aggiornamento della prima misura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u="sng" dirty="0" smtClean="0">
                <a:solidFill>
                  <a:schemeClr val="tx1"/>
                </a:solidFill>
              </a:rPr>
              <a:t>Si seleziona la misura richiesta per i primi 2 indagati e si  aggiorna la richiesta</a:t>
            </a:r>
            <a:endParaRPr lang="it-IT" b="1" u="sng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6" y="1600201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sinistra 5"/>
          <p:cNvSpPr/>
          <p:nvPr/>
        </p:nvSpPr>
        <p:spPr>
          <a:xfrm>
            <a:off x="2915816" y="332636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2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Richiesta multipla – selezione della seconda misura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Si richiedono gli arresti domiciliari per il terzo indagato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6" y="1600201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sinistra 5"/>
          <p:cNvSpPr/>
          <p:nvPr/>
        </p:nvSpPr>
        <p:spPr>
          <a:xfrm>
            <a:off x="4139952" y="390676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2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Richiesta multipla – aggiornamento della seconda misura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u="sng" dirty="0" smtClean="0">
                <a:solidFill>
                  <a:schemeClr val="tx1"/>
                </a:solidFill>
              </a:rPr>
              <a:t>Si selezionano gli arresti domiciliari e si aggiorna la richiesta</a:t>
            </a:r>
            <a:endParaRPr lang="it-IT" u="sng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6" y="1600201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5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Richiesta multipla – salvataggio complessivo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può salvare l’intera richiesta con le diverse misure inserite 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628801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-1332656" y="6597352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6804248" y="5085184"/>
            <a:ext cx="15841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2632145" y="4853871"/>
            <a:ext cx="495337" cy="715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2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Acquisizione della richiesta al GIP (..o al dibattimento)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in su 4"/>
          <p:cNvSpPr/>
          <p:nvPr/>
        </p:nvSpPr>
        <p:spPr>
          <a:xfrm>
            <a:off x="5508626" y="4292600"/>
            <a:ext cx="215900" cy="979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915816" y="6093297"/>
            <a:ext cx="3384376" cy="764704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Dopo la protocollazione, si apre il settore gestione richieste e si seleziona la richiesta che si vuole trattare.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FD7E0-91B3-4820-AA1C-B32D6CDEF92C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Selezione del provvedimento emesso dal Giudice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a sinistra 4"/>
          <p:cNvSpPr/>
          <p:nvPr/>
        </p:nvSpPr>
        <p:spPr>
          <a:xfrm>
            <a:off x="5219700" y="3644901"/>
            <a:ext cx="1411288" cy="5572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195736" y="6165304"/>
            <a:ext cx="3960440" cy="556173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Scegliere il tipo di ordinanza corrispondente al provvedimento emesso dal Giudice:  Accoglimento/Rigetto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5A41F-916C-422F-8B24-AB9ECD15E292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Registrazione dell’ordinanza di accoglimento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9" y="1700213"/>
            <a:ext cx="7242175" cy="4525962"/>
          </a:xfrm>
        </p:spPr>
      </p:pic>
      <p:sp>
        <p:nvSpPr>
          <p:cNvPr id="5" name="Freccia a sinistra 4"/>
          <p:cNvSpPr/>
          <p:nvPr/>
        </p:nvSpPr>
        <p:spPr>
          <a:xfrm>
            <a:off x="6516689" y="3644900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in su 5"/>
          <p:cNvSpPr/>
          <p:nvPr/>
        </p:nvSpPr>
        <p:spPr>
          <a:xfrm>
            <a:off x="3995739" y="5876926"/>
            <a:ext cx="288925" cy="7651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211960" y="6309320"/>
            <a:ext cx="3240360" cy="432048"/>
          </a:xfrm>
        </p:spPr>
        <p:txBody>
          <a:bodyPr/>
          <a:lstStyle/>
          <a:p>
            <a:pPr>
              <a:defRPr/>
            </a:pPr>
            <a:r>
              <a:rPr lang="it-IT" b="1" dirty="0" smtClean="0"/>
              <a:t>Dopo l’eventuale protocollazione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4283968" y="6309320"/>
            <a:ext cx="3888432" cy="548680"/>
          </a:xfrm>
        </p:spPr>
        <p:txBody>
          <a:bodyPr/>
          <a:lstStyle/>
          <a:p>
            <a:pPr>
              <a:defRPr/>
            </a:pPr>
            <a:endParaRPr lang="it-IT" dirty="0" smtClean="0"/>
          </a:p>
          <a:p>
            <a:pPr algn="ctr">
              <a:defRPr/>
            </a:pPr>
            <a:r>
              <a:rPr lang="it-IT" b="1" dirty="0" smtClean="0"/>
              <a:t>Inserire le date quindi premere AVANTI  </a:t>
            </a:r>
            <a:r>
              <a:rPr lang="it-IT" dirty="0" smtClean="0"/>
              <a:t>                     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Salvataggio della misura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a sinistra 4"/>
          <p:cNvSpPr/>
          <p:nvPr/>
        </p:nvSpPr>
        <p:spPr>
          <a:xfrm>
            <a:off x="4284663" y="3860800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/>
              <a:t>Riepilogo/Salvataggio della misura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D1882-AC3E-4D92-A78F-804172F005E5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Salvataggio ordinanza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a sinistra 4"/>
          <p:cNvSpPr/>
          <p:nvPr/>
        </p:nvSpPr>
        <p:spPr>
          <a:xfrm>
            <a:off x="4572001" y="4941889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Salva l’ordinanza precedentemente registrata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22990-35F0-46FE-9EAB-E7C04A0D0A30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1524000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512665247"/>
              </p:ext>
            </p:extLst>
          </p:nvPr>
        </p:nvGraphicFramePr>
        <p:xfrm>
          <a:off x="1475656" y="13407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u="sng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MISURE CAUTELARI: NOZIONE</a:t>
            </a:r>
            <a:endParaRPr lang="it-IT" b="1" u="sng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1253-0C5F-46D8-BF03-F248EED4DAD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Creazione del fascicolo di misura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a sinistra 4"/>
          <p:cNvSpPr/>
          <p:nvPr/>
        </p:nvSpPr>
        <p:spPr>
          <a:xfrm>
            <a:off x="2627314" y="4508501"/>
            <a:ext cx="2346325" cy="412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/>
              <a:t>Con l’emissione dell’ordinanza si crea il fascicolo di misura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D875-8EAD-41AA-878A-73947A125E6A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Registrazione dell’esecuzione della misura personale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a sinistra 4"/>
          <p:cNvSpPr/>
          <p:nvPr/>
        </p:nvSpPr>
        <p:spPr>
          <a:xfrm>
            <a:off x="4500563" y="3789364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259632" y="6356351"/>
            <a:ext cx="6408712" cy="365125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/>
              <a:t>E</a:t>
            </a:r>
            <a:r>
              <a:rPr lang="it-IT" altLang="it-IT" b="1" dirty="0" smtClean="0"/>
              <a:t>’ necessario che la cancelleria del GIUDICE scarichi sempre l’esecuzione della misura altrimenti la Procura non avrà più modo di iscrivere altre istanze né di definire il procedimento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EEF4C-A4CA-4150-AA92-6FF0E6DB821A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Esecuzione della misura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a sinistra 4"/>
          <p:cNvSpPr/>
          <p:nvPr/>
        </p:nvSpPr>
        <p:spPr>
          <a:xfrm>
            <a:off x="3924301" y="3716339"/>
            <a:ext cx="14097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187624" y="6356351"/>
            <a:ext cx="6120680" cy="365125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E’ necessario scaricare l’avvenuta esecuzione oppure l’emissione del decreto di latitanza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BD41C-7D77-499C-9D12-3E16F6B08B38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Inserimento del termine di fase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049588"/>
            <a:ext cx="3505200" cy="1628775"/>
          </a:xfr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7668344" cy="365125"/>
          </a:xfrm>
        </p:spPr>
        <p:txBody>
          <a:bodyPr/>
          <a:lstStyle/>
          <a:p>
            <a:pPr>
              <a:defRPr/>
            </a:pPr>
            <a:r>
              <a:rPr lang="it-IT" altLang="it-IT" dirty="0" smtClean="0"/>
              <a:t>Quando si inserisce la data dell’esecuzione appare il messaggio che ci ricorda di inserire il termine di fase</a:t>
            </a:r>
          </a:p>
          <a:p>
            <a:pPr>
              <a:defRPr/>
            </a:pPr>
            <a:r>
              <a:rPr lang="it-IT" dirty="0" smtClean="0"/>
              <a:t>Il termine deve essere indicato dal Giudice ed inserito in SICP a cura del cancelliere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Aggiornamento fascicolo di misura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4" y="1600201"/>
            <a:ext cx="7242175" cy="4525963"/>
          </a:xfrm>
        </p:spPr>
      </p:pic>
      <p:sp>
        <p:nvSpPr>
          <p:cNvPr id="5" name="Freccia a sinistra 4"/>
          <p:cNvSpPr/>
          <p:nvPr/>
        </p:nvSpPr>
        <p:spPr>
          <a:xfrm>
            <a:off x="4572001" y="3716339"/>
            <a:ext cx="1554163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29" name="CasellaDiTesto 6"/>
          <p:cNvSpPr txBox="1">
            <a:spLocks noChangeArrowheads="1"/>
          </p:cNvSpPr>
          <p:nvPr/>
        </p:nvSpPr>
        <p:spPr bwMode="auto">
          <a:xfrm>
            <a:off x="6011863" y="4076701"/>
            <a:ext cx="375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/>
              <a:t>Detenzione e interrogatorio</a:t>
            </a:r>
          </a:p>
        </p:txBody>
      </p:sp>
      <p:sp>
        <p:nvSpPr>
          <p:cNvPr id="8" name="Freccia a sinistra 7"/>
          <p:cNvSpPr/>
          <p:nvPr/>
        </p:nvSpPr>
        <p:spPr>
          <a:xfrm>
            <a:off x="3851275" y="5157789"/>
            <a:ext cx="979488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31" name="CasellaDiTesto 9"/>
          <p:cNvSpPr txBox="1">
            <a:spLocks noChangeArrowheads="1"/>
          </p:cNvSpPr>
          <p:nvPr/>
        </p:nvSpPr>
        <p:spPr bwMode="auto">
          <a:xfrm>
            <a:off x="5435600" y="5157788"/>
            <a:ext cx="214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/>
              <a:t>Inserimento termini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547664" y="6237313"/>
            <a:ext cx="6048672" cy="484164"/>
          </a:xfrm>
        </p:spPr>
        <p:txBody>
          <a:bodyPr/>
          <a:lstStyle/>
          <a:p>
            <a:pPr>
              <a:defRPr/>
            </a:pPr>
            <a:r>
              <a:rPr lang="it-IT" altLang="it-IT" b="1" dirty="0" smtClean="0"/>
              <a:t>Aggiornamento dei dati relativi alla misura:  luogo della detenzione,  interrogatorio di garanzia,  scadenza dei termini di fase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D0DFC-E5BE-4C17-B669-105BA970BAE9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misura cautelare personale per il responsabile amministrativo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547664" y="6021289"/>
            <a:ext cx="6408712" cy="836712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45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d.legisl.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231/2001 indica la possibilità di richiedere misure cautelari per il responsabile amministrativo</a:t>
            </a:r>
          </a:p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modalità di richiesta della misura su SICP sono identiche a quelle previste per l’indagato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3" y="1600201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cautelare per il responsabile amministrativo 2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seleziona la sanzione  e si aggiorna la richiesta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6" y="1600201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2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cautelare per </a:t>
            </a:r>
            <a:r>
              <a:rPr lang="it-IT" dirty="0" err="1" smtClean="0"/>
              <a:t>resp</a:t>
            </a:r>
            <a:r>
              <a:rPr lang="it-IT" dirty="0" smtClean="0"/>
              <a:t>. </a:t>
            </a:r>
            <a:r>
              <a:rPr lang="it-IT" dirty="0" err="1" smtClean="0"/>
              <a:t>Amm.tivo</a:t>
            </a:r>
            <a:r>
              <a:rPr lang="it-IT" dirty="0" smtClean="0"/>
              <a:t>: salvataggio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Proc.to n. 8406/16: inserire richiesta misura cautelare per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Amm.tivo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6" y="1600201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in su 5"/>
          <p:cNvSpPr/>
          <p:nvPr/>
        </p:nvSpPr>
        <p:spPr>
          <a:xfrm>
            <a:off x="6777956" y="421822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d arco 8"/>
          <p:cNvSpPr/>
          <p:nvPr/>
        </p:nvSpPr>
        <p:spPr>
          <a:xfrm>
            <a:off x="1403648" y="4816095"/>
            <a:ext cx="978408" cy="978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Fascicolo di misura in Corte d’Appello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547664" y="6356351"/>
            <a:ext cx="6192688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/>
              <a:t>Fascicolo di misura esistente in primo grado dove la Corte d’Appello può caricare istanze di  modifica ed esitarle fino alla revoca definitiva della misura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3" y="1600201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sinistra 5"/>
          <p:cNvSpPr/>
          <p:nvPr/>
        </p:nvSpPr>
        <p:spPr>
          <a:xfrm>
            <a:off x="6917463" y="376274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2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Fascicolo di misura alla Procura Generale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27584" y="6356351"/>
            <a:ext cx="7056784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/>
              <a:t>Flusso del fascicolo di misura visibile alla Procura Generale dopo che  in “gestione comunicazioni PG “ha protocollato e assegnato ad un magistrato  l’atto </a:t>
            </a:r>
            <a:r>
              <a:rPr lang="it-IT" b="1" smtClean="0"/>
              <a:t>da gestire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39</a:t>
            </a:fld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/>
              <a:t>Tipologia delle misure cautelari</a:t>
            </a: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b="1" dirty="0" smtClean="0"/>
              <a:t>PERSONALI</a:t>
            </a:r>
            <a:r>
              <a:rPr lang="it-IT" altLang="it-IT" dirty="0" smtClean="0">
                <a:solidFill>
                  <a:srgbClr val="FF0000"/>
                </a:solidFill>
              </a:rPr>
              <a:t> </a:t>
            </a:r>
            <a:r>
              <a:rPr lang="it-IT" altLang="it-IT" b="1" dirty="0" smtClean="0"/>
              <a:t>:</a:t>
            </a:r>
            <a:r>
              <a:rPr lang="it-IT" altLang="it-IT" dirty="0" smtClean="0"/>
              <a:t> </a:t>
            </a:r>
            <a:r>
              <a:rPr lang="it-IT" altLang="it-IT" i="1" dirty="0" smtClean="0"/>
              <a:t> comportano limitazioni alla libertà personale tutelata dall’art. 13 della Costituzione.</a:t>
            </a:r>
            <a:endParaRPr lang="it-IT" altLang="it-IT" dirty="0" smtClean="0"/>
          </a:p>
          <a:p>
            <a:pPr eaLnBrk="1" hangingPunct="1"/>
            <a:r>
              <a:rPr lang="it-IT" altLang="it-IT" b="1" dirty="0" smtClean="0"/>
              <a:t>REALI:</a:t>
            </a:r>
            <a:r>
              <a:rPr lang="it-IT" altLang="it-IT" dirty="0" smtClean="0">
                <a:solidFill>
                  <a:srgbClr val="FF0000"/>
                </a:solidFill>
              </a:rPr>
              <a:t> </a:t>
            </a:r>
            <a:r>
              <a:rPr lang="it-IT" altLang="it-IT" i="1" dirty="0" smtClean="0"/>
              <a:t>comportano limitazioni al patrimonio tutelato dall’art. 42 della Costituzione.</a:t>
            </a:r>
          </a:p>
          <a:p>
            <a:pPr eaLnBrk="1" hangingPunct="1"/>
            <a:r>
              <a:rPr lang="it-IT" altLang="it-IT" b="1" i="1" dirty="0" smtClean="0">
                <a:solidFill>
                  <a:srgbClr val="FF0000"/>
                </a:solidFill>
              </a:rPr>
              <a:t>Poiché limitano diritti fondamentali la loro previsione può essere fatta solo per legge e occorre sempre un provvedimento giurisdizionale per applicarle</a:t>
            </a:r>
            <a:endParaRPr lang="it-IT" altLang="it-IT" b="1" dirty="0" smtClean="0">
              <a:solidFill>
                <a:srgbClr val="FF0000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59068-AE0F-4B25-B633-9D7202AB27A0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misure cautelari personali</a:t>
            </a: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it-IT" altLang="it-IT" sz="2400" b="1" dirty="0" err="1" smtClean="0"/>
              <a:t>Custodiali</a:t>
            </a:r>
            <a:r>
              <a:rPr lang="it-IT" altLang="it-IT" sz="2400" b="1" dirty="0" smtClean="0"/>
              <a:t>:</a:t>
            </a:r>
            <a:r>
              <a:rPr lang="it-IT" altLang="it-IT" sz="2400" dirty="0" smtClean="0"/>
              <a:t>  custodia cautelare in carcere, arresti domiciliari e custodia in luogo di cura; applicazione provvisoria delle misure di sicurezza</a:t>
            </a:r>
          </a:p>
          <a:p>
            <a:pPr algn="just" eaLnBrk="1" hangingPunct="1"/>
            <a:r>
              <a:rPr lang="it-IT" altLang="it-IT" sz="2400" b="1" dirty="0" smtClean="0"/>
              <a:t>Non </a:t>
            </a:r>
            <a:r>
              <a:rPr lang="it-IT" altLang="it-IT" sz="2400" b="1" dirty="0" err="1" smtClean="0"/>
              <a:t>Custodiali</a:t>
            </a:r>
            <a:r>
              <a:rPr lang="it-IT" altLang="it-IT" sz="2400" b="1" dirty="0" smtClean="0"/>
              <a:t> (obbligatorie)</a:t>
            </a:r>
            <a:r>
              <a:rPr lang="it-IT" altLang="it-IT" sz="2400" dirty="0" smtClean="0"/>
              <a:t>: divieto di espatrio, obbligo di presentazione alla P.G., allontanamento dalla casa familiare, divieto di avvicinamento ai luoghi frequentati dalla P.O., divieto </a:t>
            </a:r>
            <a:r>
              <a:rPr lang="it-IT" altLang="it-IT" sz="2400" dirty="0"/>
              <a:t>e</a:t>
            </a:r>
            <a:r>
              <a:rPr lang="it-IT" altLang="it-IT" sz="2400" dirty="0" smtClean="0"/>
              <a:t>d  obbligo di dimora.</a:t>
            </a:r>
          </a:p>
          <a:p>
            <a:pPr algn="just" eaLnBrk="1" hangingPunct="1"/>
            <a:r>
              <a:rPr lang="it-IT" altLang="it-IT" sz="2400" b="1" dirty="0" err="1" smtClean="0"/>
              <a:t>Interdittive</a:t>
            </a:r>
            <a:r>
              <a:rPr lang="it-IT" altLang="it-IT" sz="2400" dirty="0" smtClean="0"/>
              <a:t>:  sospensione dell’esercizio della potestà genitoriale; sospensione dell’esercizio di un pubblico ufficio o servizio; divieto di esercitare determinate professioni imprese o uffici direttivi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BF206-19AF-4E9A-A62C-0D8B17F7CE60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323851" y="188913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200" b="1" smtClean="0"/>
              <a:t>procedura per l’applicazione di misura cautelare personale (artt. 291 e segg. CPP)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it-IT" altLang="it-IT" smtClean="0"/>
          </a:p>
          <a:p>
            <a:pPr eaLnBrk="1" hangingPunct="1">
              <a:buFont typeface="Arial" charset="0"/>
              <a:buNone/>
            </a:pPr>
            <a:endParaRPr lang="it-IT" altLang="it-IT" smtClean="0"/>
          </a:p>
          <a:p>
            <a:pPr eaLnBrk="1" hangingPunct="1">
              <a:buFont typeface="Arial" charset="0"/>
              <a:buNone/>
            </a:pPr>
            <a:endParaRPr lang="it-IT" altLang="it-IT" smtClean="0"/>
          </a:p>
        </p:txBody>
      </p:sp>
      <p:graphicFrame>
        <p:nvGraphicFramePr>
          <p:cNvPr id="5" name="Diagramma 4"/>
          <p:cNvGraphicFramePr/>
          <p:nvPr/>
        </p:nvGraphicFramePr>
        <p:xfrm>
          <a:off x="1524000" y="13970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6F409-6A3F-4C4B-8FA6-84CE472129E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Vita e cessazione della misura cautelare personale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86746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FA43D-D40F-4C35-94AD-1228375632B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Termini di durata massima delle misure cautelari personali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155174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6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Impugnazioni relative alle misure cautelari personali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CCA99-51BB-4241-9848-A45EC5CF950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1912</Words>
  <Application>Microsoft Office PowerPoint</Application>
  <PresentationFormat>Presentazione su schermo (4:3)</PresentationFormat>
  <Paragraphs>258</Paragraphs>
  <Slides>39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Tipologia delle misure cautelari</vt:lpstr>
      <vt:lpstr>Le misure cautelari personali</vt:lpstr>
      <vt:lpstr>procedura per l’applicazione di misura cautelare personale (artt. 291 e segg. CPP)</vt:lpstr>
      <vt:lpstr>Vita e cessazione della misura cautelare personale</vt:lpstr>
      <vt:lpstr>Termini di durata massima delle misure cautelari personali</vt:lpstr>
      <vt:lpstr>Impugnazioni relative alle misure cautelari personali</vt:lpstr>
      <vt:lpstr>TERMINI PER LE IMPUGNAZIONI delle misure cautelari personali</vt:lpstr>
      <vt:lpstr>L’Illecito Amministrativo</vt:lpstr>
      <vt:lpstr>Illecito amministrativo e procedura penale </vt:lpstr>
      <vt:lpstr>Le misure cautelari per l responsabile amministrativo</vt:lpstr>
      <vt:lpstr>Le misure cautelari personali in SICP</vt:lpstr>
      <vt:lpstr>Richiesta di misura cautelare personale - </vt:lpstr>
      <vt:lpstr>Compilazione della richiesta</vt:lpstr>
      <vt:lpstr>Scelta della misura cautelare personale</vt:lpstr>
      <vt:lpstr>Salvataggio della richiesta</vt:lpstr>
      <vt:lpstr>Conclusione della richiesta di misura personale</vt:lpstr>
      <vt:lpstr>Richiesta misura cautelare multipla selezione della prima misura</vt:lpstr>
      <vt:lpstr>Richiesta multipla- aggiornamento della prima misura</vt:lpstr>
      <vt:lpstr>Richiesta multipla – selezione della seconda misura</vt:lpstr>
      <vt:lpstr>Richiesta multipla – aggiornamento della seconda misura</vt:lpstr>
      <vt:lpstr>Richiesta multipla – salvataggio complessivo</vt:lpstr>
      <vt:lpstr>Acquisizione della richiesta al GIP (..o al dibattimento)</vt:lpstr>
      <vt:lpstr>Selezione del provvedimento emesso dal Giudice</vt:lpstr>
      <vt:lpstr>Registrazione dell’ordinanza di accoglimento</vt:lpstr>
      <vt:lpstr>Salvataggio della misura</vt:lpstr>
      <vt:lpstr>Salvataggio ordinanza</vt:lpstr>
      <vt:lpstr>Creazione del fascicolo di misura</vt:lpstr>
      <vt:lpstr>Registrazione dell’esecuzione della misura personale</vt:lpstr>
      <vt:lpstr>Esecuzione della misura</vt:lpstr>
      <vt:lpstr>Inserimento del termine di fase</vt:lpstr>
      <vt:lpstr>Aggiornamento fascicolo di misura</vt:lpstr>
      <vt:lpstr> misura cautelare personale per il responsabile amministrativo</vt:lpstr>
      <vt:lpstr>Misura cautelare per il responsabile amministrativo 2</vt:lpstr>
      <vt:lpstr>Misura cautelare per resp. Amm.tivo: salvataggio</vt:lpstr>
      <vt:lpstr>Fascicolo di misura in Corte d’Appello</vt:lpstr>
      <vt:lpstr>Fascicolo di misura alla Procura Generale</vt:lpstr>
    </vt:vector>
  </TitlesOfParts>
  <Company>Procura Repubblica Firenze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SEQUESTRO PROBATORIO</dc:title>
  <dc:creator>Xp Professional Sp2b Italiano</dc:creator>
  <cp:lastModifiedBy>Paola Ruocco</cp:lastModifiedBy>
  <cp:revision>336</cp:revision>
  <cp:lastPrinted>2016-11-22T15:07:05Z</cp:lastPrinted>
  <dcterms:created xsi:type="dcterms:W3CDTF">2010-11-03T13:13:39Z</dcterms:created>
  <dcterms:modified xsi:type="dcterms:W3CDTF">2017-06-14T12:45:51Z</dcterms:modified>
</cp:coreProperties>
</file>