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53EF0-7675-4177-961B-B3DCC7512272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D2E7F-222D-44D3-8787-5EB1698D34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946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Utilizzare 3876/16 e 14953/16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3FA6E7-3489-484F-A611-0FB6B9CB0F71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348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DF0-1176-4536-B813-5413D3A532F4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40A0-2FAF-4348-BDF1-0FB877E67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1431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DF0-1176-4536-B813-5413D3A532F4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40A0-2FAF-4348-BDF1-0FB877E67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65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DF0-1176-4536-B813-5413D3A532F4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40A0-2FAF-4348-BDF1-0FB877E67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318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DF0-1176-4536-B813-5413D3A532F4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40A0-2FAF-4348-BDF1-0FB877E67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55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DF0-1176-4536-B813-5413D3A532F4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40A0-2FAF-4348-BDF1-0FB877E67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32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DF0-1176-4536-B813-5413D3A532F4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40A0-2FAF-4348-BDF1-0FB877E67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680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DF0-1176-4536-B813-5413D3A532F4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40A0-2FAF-4348-BDF1-0FB877E67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570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DF0-1176-4536-B813-5413D3A532F4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40A0-2FAF-4348-BDF1-0FB877E67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3720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DF0-1176-4536-B813-5413D3A532F4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40A0-2FAF-4348-BDF1-0FB877E67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083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DF0-1176-4536-B813-5413D3A532F4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40A0-2FAF-4348-BDF1-0FB877E67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780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CDF0-1176-4536-B813-5413D3A532F4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40A0-2FAF-4348-BDF1-0FB877E67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695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CCDF0-1176-4536-B813-5413D3A532F4}" type="datetimeFigureOut">
              <a:rPr lang="it-IT" smtClean="0"/>
              <a:t>08/05/2017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240A0-2FAF-4348-BDF1-0FB877E67C9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462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10.4.92.242/regeweb/elencoqgfsanzioni.do?reqcode=associaqgfsanzioni&amp;modal=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SICP lato utente UCR</a:t>
            </a:r>
            <a:endParaRPr lang="it-IT" dirty="0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/>
              <a:t>Le funzioni disponibili sono molto limitate</a:t>
            </a:r>
            <a:endParaRPr lang="it-IT" b="1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A239CD-D8F4-4959-9F39-7D557FF11610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7" y="1600202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67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Elenco beni in sequestro con destinazione data </a:t>
            </a:r>
            <a:r>
              <a:rPr lang="it-IT" smtClean="0"/>
              <a:t>in sentenza</a:t>
            </a:r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2425" y="1600201"/>
            <a:ext cx="8167151" cy="4525963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/>
              <a:t>L’elenco dei beni in sequestro registra il nuovo stato dei beni scaricato in sentenza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2248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Tabella semplificata per inserimento beni in sequestro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 tabelle Libere (funzioni di servizio) si può predisporre una tabella dei beni per velocizzare l’attività di inserimento e ridurre gli errori</a:t>
            </a:r>
          </a:p>
          <a:p>
            <a:r>
              <a:rPr lang="it-IT" dirty="0" smtClean="0"/>
              <a:t>Analoga possibilità non è data per le somme in sequestro</a:t>
            </a:r>
          </a:p>
          <a:p>
            <a:endParaRPr lang="it-IT" dirty="0"/>
          </a:p>
          <a:p>
            <a:pPr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u="sng" dirty="0" smtClean="0">
                <a:solidFill>
                  <a:schemeClr val="tx1"/>
                </a:solidFill>
              </a:rPr>
              <a:t>Tabella utile per ridurre la percentuale di errori nell’inserimento dei beni </a:t>
            </a:r>
            <a:endParaRPr lang="it-IT" b="1" u="sng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0575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Funzioni di servizio: tabelle libere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z="1600" b="1" dirty="0"/>
              <a:t>Classificazioni beni:  +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12</a:t>
            </a:fld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5" y="1600201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sinistra 5"/>
          <p:cNvSpPr/>
          <p:nvPr/>
        </p:nvSpPr>
        <p:spPr>
          <a:xfrm>
            <a:off x="3850785" y="380892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243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Individuazione dei beni da tenere in evidenza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Scegliere i beni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5" y="1600201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a sinistra 5"/>
          <p:cNvSpPr/>
          <p:nvPr/>
        </p:nvSpPr>
        <p:spPr>
          <a:xfrm>
            <a:off x="6960096" y="270892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309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Tabella che appare al momento dell’inserimento di un nuovo bene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Beni di maggior utilizzo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1556792"/>
            <a:ext cx="58547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ccia circolare a destra 8"/>
          <p:cNvSpPr/>
          <p:nvPr/>
        </p:nvSpPr>
        <p:spPr>
          <a:xfrm>
            <a:off x="1847528" y="177281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0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Modalità di selezione del procedimento per utente UCR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Solo numero e anno del fascicolo  del PM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2</a:t>
            </a:fld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7" y="1600202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ccia in su 5"/>
          <p:cNvSpPr/>
          <p:nvPr/>
        </p:nvSpPr>
        <p:spPr>
          <a:xfrm>
            <a:off x="4943872" y="3212976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377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Visibilità utente UCR: limitata ai quadri che il PM ha collegato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43672" y="6356352"/>
            <a:ext cx="4400128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Non si vede l’indagato perché non è collegato. Si vedono solo i campi collegati all’oggetto in sequestro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3</a:t>
            </a:fld>
            <a:endParaRPr lang="it-I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427" y="1600202"/>
            <a:ext cx="816715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59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Dispositivo beni in sentenza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2425" y="1600201"/>
            <a:ext cx="8167151" cy="4525963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 flusso di definizione si va su </a:t>
            </a:r>
            <a:r>
              <a:rPr lang="it-IT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dispositiivo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336360" y="6356352"/>
            <a:ext cx="874440" cy="365125"/>
          </a:xfrm>
        </p:spPr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775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dispositivo presenta anche le misure reali ancora in vigore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2425" y="1600201"/>
            <a:ext cx="8167151" cy="4525963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Beni in sequestro per i quali si devono dare disposizioni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5</a:t>
            </a:fld>
            <a:endParaRPr lang="it-IT" dirty="0"/>
          </a:p>
        </p:txBody>
      </p:sp>
      <p:sp>
        <p:nvSpPr>
          <p:cNvPr id="7" name="Freccia in giù 6"/>
          <p:cNvSpPr/>
          <p:nvPr/>
        </p:nvSpPr>
        <p:spPr>
          <a:xfrm>
            <a:off x="7680177" y="2951234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>
            <a:off x="7258479" y="25649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14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Selezione del dispositivo del bene prescelto</a:t>
            </a:r>
            <a:endParaRPr lang="it-IT" dirty="0"/>
          </a:p>
        </p:txBody>
      </p:sp>
      <p:pic>
        <p:nvPicPr>
          <p:cNvPr id="6" name="Segnaposto contenuto 5" descr="https://10.4.92.242/RegeWEB/elencoQgfSanzioni.do?reqCode=associaQgfSanzioni&amp;modal=S - Windows Internet Explorer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649" y="1600201"/>
            <a:ext cx="8226702" cy="4525963"/>
          </a:xfr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07768" y="6356352"/>
            <a:ext cx="3536032" cy="3651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it-IT" b="1" u="sng" dirty="0" smtClean="0"/>
              <a:t>Se la destinazione è comune si selezionano contemporaneamente tutti i beni</a:t>
            </a:r>
            <a:endParaRPr lang="it-IT" b="1" u="sng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  <p:sp>
        <p:nvSpPr>
          <p:cNvPr id="7" name="Freccia in giù 6"/>
          <p:cNvSpPr/>
          <p:nvPr/>
        </p:nvSpPr>
        <p:spPr>
          <a:xfrm>
            <a:off x="5447928" y="306896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2351584" y="48691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823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Salvataggio del dispositivo sui beni 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2425" y="1600201"/>
            <a:ext cx="8167151" cy="4525963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tx1"/>
                </a:solidFill>
              </a:rPr>
              <a:t>Salvataggio beni nel dispositivo di sentenza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9868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Salvataggio del dispositivo del II bene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48200" y="6356352"/>
            <a:ext cx="3824064" cy="365125"/>
          </a:xfrm>
        </p:spPr>
        <p:txBody>
          <a:bodyPr/>
          <a:lstStyle/>
          <a:p>
            <a:pPr>
              <a:defRPr/>
            </a:pPr>
            <a:r>
              <a:rPr lang="it-IT" b="1" dirty="0" smtClean="0"/>
              <a:t>Diversa destinazione dell’altro  bene in sequestro. Si salva nuovamente il dispositivo beni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2425" y="1600201"/>
            <a:ext cx="816715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1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Entrambi i beni esitati con diverse destinazioni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2425" y="1600201"/>
            <a:ext cx="8167151" cy="4525963"/>
          </a:xfrm>
          <a:prstGeom prst="rect">
            <a:avLst/>
          </a:prstGeom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b="1" dirty="0" smtClean="0"/>
              <a:t>Si  sono registrate due diverse destinazioni dei beni</a:t>
            </a:r>
            <a:endParaRPr lang="it-IT" b="1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4C331A-CF4C-471D-8499-49E7FD35D2CB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074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278</Words>
  <Application>Microsoft Office PowerPoint</Application>
  <PresentationFormat>Widescreen</PresentationFormat>
  <Paragraphs>46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di Office</vt:lpstr>
      <vt:lpstr>SICP lato utente UCR</vt:lpstr>
      <vt:lpstr>Modalità di selezione del procedimento per utente UCR</vt:lpstr>
      <vt:lpstr>Visibilità utente UCR: limitata ai quadri che il PM ha collegato</vt:lpstr>
      <vt:lpstr>Dispositivo beni in sentenza</vt:lpstr>
      <vt:lpstr>Il dispositivo presenta anche le misure reali ancora in vigore</vt:lpstr>
      <vt:lpstr>Selezione del dispositivo del bene prescelto</vt:lpstr>
      <vt:lpstr>Salvataggio del dispositivo sui beni </vt:lpstr>
      <vt:lpstr>Salvataggio del dispositivo del II bene</vt:lpstr>
      <vt:lpstr>Entrambi i beni esitati con diverse destinazioni</vt:lpstr>
      <vt:lpstr>Elenco beni in sequestro con destinazione data in sentenza</vt:lpstr>
      <vt:lpstr>Tabella semplificata per inserimento beni in sequestro</vt:lpstr>
      <vt:lpstr>Funzioni di servizio: tabelle libere</vt:lpstr>
      <vt:lpstr>Individuazione dei beni da tenere in evidenza</vt:lpstr>
      <vt:lpstr>Tabella che appare al momento dell’inserimento di un nuovo bene</vt:lpstr>
    </vt:vector>
  </TitlesOfParts>
  <Company>Ministrero della Giustizia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Rosario Albanese</dc:creator>
  <cp:lastModifiedBy>Paola Ruocco</cp:lastModifiedBy>
  <cp:revision>2</cp:revision>
  <dcterms:created xsi:type="dcterms:W3CDTF">2017-03-14T13:03:22Z</dcterms:created>
  <dcterms:modified xsi:type="dcterms:W3CDTF">2017-05-08T15:58:11Z</dcterms:modified>
</cp:coreProperties>
</file>